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0411063" cy="36009263"/>
  <p:notesSz cx="6858000" cy="9144000"/>
  <p:defaultTextStyle>
    <a:defPPr>
      <a:defRPr lang="en-US"/>
    </a:defPPr>
    <a:lvl1pPr algn="l" defTabSz="4937125" rtl="0" fontAlgn="base">
      <a:spcBef>
        <a:spcPct val="0"/>
      </a:spcBef>
      <a:spcAft>
        <a:spcPct val="0"/>
      </a:spcAft>
      <a:defRPr sz="9800" kern="1200">
        <a:solidFill>
          <a:schemeClr val="tx1"/>
        </a:solidFill>
        <a:latin typeface="Arial" charset="0"/>
        <a:ea typeface="+mn-ea"/>
        <a:cs typeface="+mn-cs"/>
      </a:defRPr>
    </a:lvl1pPr>
    <a:lvl2pPr marL="2468563" indent="-2011363" algn="l" defTabSz="4937125" rtl="0" fontAlgn="base">
      <a:spcBef>
        <a:spcPct val="0"/>
      </a:spcBef>
      <a:spcAft>
        <a:spcPct val="0"/>
      </a:spcAft>
      <a:defRPr sz="9800" kern="1200">
        <a:solidFill>
          <a:schemeClr val="tx1"/>
        </a:solidFill>
        <a:latin typeface="Arial" charset="0"/>
        <a:ea typeface="+mn-ea"/>
        <a:cs typeface="+mn-cs"/>
      </a:defRPr>
    </a:lvl2pPr>
    <a:lvl3pPr marL="4937125" indent="-4022725" algn="l" defTabSz="4937125" rtl="0" fontAlgn="base">
      <a:spcBef>
        <a:spcPct val="0"/>
      </a:spcBef>
      <a:spcAft>
        <a:spcPct val="0"/>
      </a:spcAft>
      <a:defRPr sz="9800" kern="1200">
        <a:solidFill>
          <a:schemeClr val="tx1"/>
        </a:solidFill>
        <a:latin typeface="Arial" charset="0"/>
        <a:ea typeface="+mn-ea"/>
        <a:cs typeface="+mn-cs"/>
      </a:defRPr>
    </a:lvl3pPr>
    <a:lvl4pPr marL="7405688" indent="-6034088" algn="l" defTabSz="4937125" rtl="0" fontAlgn="base">
      <a:spcBef>
        <a:spcPct val="0"/>
      </a:spcBef>
      <a:spcAft>
        <a:spcPct val="0"/>
      </a:spcAft>
      <a:defRPr sz="9800" kern="1200">
        <a:solidFill>
          <a:schemeClr val="tx1"/>
        </a:solidFill>
        <a:latin typeface="Arial" charset="0"/>
        <a:ea typeface="+mn-ea"/>
        <a:cs typeface="+mn-cs"/>
      </a:defRPr>
    </a:lvl4pPr>
    <a:lvl5pPr marL="9874250" indent="-8045450" algn="l" defTabSz="4937125" rtl="0" fontAlgn="base">
      <a:spcBef>
        <a:spcPct val="0"/>
      </a:spcBef>
      <a:spcAft>
        <a:spcPct val="0"/>
      </a:spcAft>
      <a:defRPr sz="9800" kern="1200">
        <a:solidFill>
          <a:schemeClr val="tx1"/>
        </a:solidFill>
        <a:latin typeface="Arial" charset="0"/>
        <a:ea typeface="+mn-ea"/>
        <a:cs typeface="+mn-cs"/>
      </a:defRPr>
    </a:lvl5pPr>
    <a:lvl6pPr marL="2286000" algn="l" defTabSz="914400" rtl="0" eaLnBrk="1" latinLnBrk="0" hangingPunct="1">
      <a:defRPr sz="9800" kern="1200">
        <a:solidFill>
          <a:schemeClr val="tx1"/>
        </a:solidFill>
        <a:latin typeface="Arial" charset="0"/>
        <a:ea typeface="+mn-ea"/>
        <a:cs typeface="+mn-cs"/>
      </a:defRPr>
    </a:lvl6pPr>
    <a:lvl7pPr marL="2743200" algn="l" defTabSz="914400" rtl="0" eaLnBrk="1" latinLnBrk="0" hangingPunct="1">
      <a:defRPr sz="9800" kern="1200">
        <a:solidFill>
          <a:schemeClr val="tx1"/>
        </a:solidFill>
        <a:latin typeface="Arial" charset="0"/>
        <a:ea typeface="+mn-ea"/>
        <a:cs typeface="+mn-cs"/>
      </a:defRPr>
    </a:lvl7pPr>
    <a:lvl8pPr marL="3200400" algn="l" defTabSz="914400" rtl="0" eaLnBrk="1" latinLnBrk="0" hangingPunct="1">
      <a:defRPr sz="9800" kern="1200">
        <a:solidFill>
          <a:schemeClr val="tx1"/>
        </a:solidFill>
        <a:latin typeface="Arial" charset="0"/>
        <a:ea typeface="+mn-ea"/>
        <a:cs typeface="+mn-cs"/>
      </a:defRPr>
    </a:lvl8pPr>
    <a:lvl9pPr marL="3657600" algn="l" defTabSz="914400" rtl="0" eaLnBrk="1" latinLnBrk="0" hangingPunct="1">
      <a:defRPr sz="9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14" d="100"/>
          <a:sy n="14" d="100"/>
        </p:scale>
        <p:origin x="-1362" y="-150"/>
      </p:cViewPr>
      <p:guideLst>
        <p:guide orient="horz" pos="11342"/>
        <p:guide pos="1587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Understandability </a:t>
            </a:r>
            <a:r>
              <a:rPr lang="en-US" dirty="0"/>
              <a:t>of the Alphabet</a:t>
            </a:r>
          </a:p>
        </c:rich>
      </c:tx>
      <c:layout/>
    </c:title>
    <c:plotArea>
      <c:layout/>
      <c:barChart>
        <c:barDir val="col"/>
        <c:grouping val="clustered"/>
        <c:ser>
          <c:idx val="0"/>
          <c:order val="0"/>
          <c:spPr>
            <a:solidFill>
              <a:srgbClr val="C00000"/>
            </a:solidFill>
          </c:spPr>
          <c:cat>
            <c:strRef>
              <c:f>Sheet1!$A$2:$A$27</c:f>
              <c:strCache>
                <c:ptCount val="2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strCache>
            </c:strRef>
          </c:cat>
          <c:val>
            <c:numRef>
              <c:f>Sheet1!$D$2:$D$27</c:f>
              <c:numCache>
                <c:formatCode>General</c:formatCode>
                <c:ptCount val="26"/>
                <c:pt idx="0">
                  <c:v>100</c:v>
                </c:pt>
                <c:pt idx="1">
                  <c:v>100</c:v>
                </c:pt>
                <c:pt idx="2">
                  <c:v>70</c:v>
                </c:pt>
                <c:pt idx="3">
                  <c:v>50</c:v>
                </c:pt>
                <c:pt idx="4">
                  <c:v>80</c:v>
                </c:pt>
                <c:pt idx="5">
                  <c:v>70</c:v>
                </c:pt>
                <c:pt idx="6">
                  <c:v>80</c:v>
                </c:pt>
                <c:pt idx="7">
                  <c:v>100</c:v>
                </c:pt>
                <c:pt idx="8">
                  <c:v>100</c:v>
                </c:pt>
                <c:pt idx="9">
                  <c:v>80</c:v>
                </c:pt>
                <c:pt idx="10">
                  <c:v>80</c:v>
                </c:pt>
                <c:pt idx="11">
                  <c:v>100</c:v>
                </c:pt>
                <c:pt idx="12">
                  <c:v>100</c:v>
                </c:pt>
                <c:pt idx="13">
                  <c:v>80</c:v>
                </c:pt>
                <c:pt idx="14">
                  <c:v>90</c:v>
                </c:pt>
                <c:pt idx="15">
                  <c:v>80</c:v>
                </c:pt>
                <c:pt idx="16">
                  <c:v>80</c:v>
                </c:pt>
                <c:pt idx="17">
                  <c:v>80</c:v>
                </c:pt>
                <c:pt idx="18">
                  <c:v>70</c:v>
                </c:pt>
                <c:pt idx="19">
                  <c:v>40</c:v>
                </c:pt>
                <c:pt idx="20">
                  <c:v>80</c:v>
                </c:pt>
                <c:pt idx="21">
                  <c:v>100</c:v>
                </c:pt>
                <c:pt idx="22">
                  <c:v>100</c:v>
                </c:pt>
                <c:pt idx="23">
                  <c:v>100</c:v>
                </c:pt>
                <c:pt idx="24">
                  <c:v>100</c:v>
                </c:pt>
                <c:pt idx="25">
                  <c:v>70</c:v>
                </c:pt>
              </c:numCache>
            </c:numRef>
          </c:val>
        </c:ser>
        <c:axId val="50007040"/>
        <c:axId val="49910912"/>
      </c:barChart>
      <c:catAx>
        <c:axId val="50007040"/>
        <c:scaling>
          <c:orientation val="minMax"/>
        </c:scaling>
        <c:axPos val="b"/>
        <c:title>
          <c:tx>
            <c:rich>
              <a:bodyPr/>
              <a:lstStyle/>
              <a:p>
                <a:pPr>
                  <a:defRPr/>
                </a:pPr>
                <a:r>
                  <a:rPr lang="en-US" dirty="0"/>
                  <a:t>Letter</a:t>
                </a:r>
              </a:p>
            </c:rich>
          </c:tx>
          <c:layout/>
        </c:title>
        <c:majorTickMark val="none"/>
        <c:tickLblPos val="nextTo"/>
        <c:crossAx val="49910912"/>
        <c:crosses val="autoZero"/>
        <c:auto val="1"/>
        <c:lblAlgn val="ctr"/>
        <c:lblOffset val="100"/>
      </c:catAx>
      <c:valAx>
        <c:axId val="49910912"/>
        <c:scaling>
          <c:orientation val="minMax"/>
        </c:scaling>
        <c:axPos val="l"/>
        <c:majorGridlines/>
        <c:title>
          <c:tx>
            <c:rich>
              <a:bodyPr/>
              <a:lstStyle/>
              <a:p>
                <a:pPr>
                  <a:defRPr/>
                </a:pPr>
                <a:r>
                  <a:rPr lang="en-US" dirty="0"/>
                  <a:t>Percent Understood</a:t>
                </a:r>
              </a:p>
            </c:rich>
          </c:tx>
          <c:layout/>
        </c:title>
        <c:numFmt formatCode="General" sourceLinked="1"/>
        <c:tickLblPos val="nextTo"/>
        <c:crossAx val="50007040"/>
        <c:crosses val="autoZero"/>
        <c:crossBetween val="between"/>
      </c:valAx>
      <c:spPr>
        <a:solidFill>
          <a:schemeClr val="lt1"/>
        </a:solidFill>
        <a:ln w="25400" cap="flat" cmpd="sng" algn="ctr">
          <a:solidFill>
            <a:schemeClr val="dk1"/>
          </a:solidFill>
          <a:prstDash val="solid"/>
        </a:ln>
        <a:effectLst/>
      </c:spPr>
    </c:plotArea>
    <c:plotVisOnly val="1"/>
  </c:chart>
  <c:spPr>
    <a:solidFill>
      <a:schemeClr val="bg1"/>
    </a:solid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Understandability </a:t>
            </a:r>
            <a:r>
              <a:rPr lang="en-US" dirty="0"/>
              <a:t>of</a:t>
            </a:r>
            <a:r>
              <a:rPr lang="en-US" baseline="0" dirty="0"/>
              <a:t> Phrases</a:t>
            </a:r>
            <a:endParaRPr lang="en-US" dirty="0"/>
          </a:p>
        </c:rich>
      </c:tx>
      <c:layout/>
    </c:title>
    <c:plotArea>
      <c:layout/>
      <c:barChart>
        <c:barDir val="col"/>
        <c:grouping val="clustered"/>
        <c:ser>
          <c:idx val="0"/>
          <c:order val="0"/>
          <c:val>
            <c:numRef>
              <c:f>Sheet2!$A$2:$A$6</c:f>
              <c:numCache>
                <c:formatCode>General</c:formatCode>
                <c:ptCount val="5"/>
                <c:pt idx="0">
                  <c:v>0</c:v>
                </c:pt>
                <c:pt idx="1">
                  <c:v>0</c:v>
                </c:pt>
                <c:pt idx="2">
                  <c:v>0</c:v>
                </c:pt>
                <c:pt idx="3">
                  <c:v>0</c:v>
                </c:pt>
                <c:pt idx="4">
                  <c:v>0</c:v>
                </c:pt>
              </c:numCache>
            </c:numRef>
          </c:val>
        </c:ser>
        <c:ser>
          <c:idx val="1"/>
          <c:order val="1"/>
          <c:val>
            <c:numRef>
              <c:f>Sheet2!$D$2:$D$6</c:f>
              <c:numCache>
                <c:formatCode>General</c:formatCode>
                <c:ptCount val="5"/>
                <c:pt idx="0">
                  <c:v>100</c:v>
                </c:pt>
                <c:pt idx="1">
                  <c:v>90</c:v>
                </c:pt>
                <c:pt idx="2">
                  <c:v>70</c:v>
                </c:pt>
                <c:pt idx="3">
                  <c:v>90</c:v>
                </c:pt>
                <c:pt idx="4">
                  <c:v>90</c:v>
                </c:pt>
              </c:numCache>
            </c:numRef>
          </c:val>
        </c:ser>
        <c:gapWidth val="0"/>
        <c:axId val="55404416"/>
        <c:axId val="55418880"/>
      </c:barChart>
      <c:catAx>
        <c:axId val="55404416"/>
        <c:scaling>
          <c:orientation val="minMax"/>
        </c:scaling>
        <c:axPos val="b"/>
        <c:title>
          <c:tx>
            <c:rich>
              <a:bodyPr/>
              <a:lstStyle/>
              <a:p>
                <a:pPr>
                  <a:defRPr/>
                </a:pPr>
                <a:r>
                  <a:rPr lang="en-US" dirty="0"/>
                  <a:t>Phrase</a:t>
                </a:r>
              </a:p>
            </c:rich>
          </c:tx>
          <c:layout/>
        </c:title>
        <c:majorTickMark val="none"/>
        <c:tickLblPos val="nextTo"/>
        <c:crossAx val="55418880"/>
        <c:crosses val="autoZero"/>
        <c:auto val="1"/>
        <c:lblAlgn val="ctr"/>
        <c:lblOffset val="100"/>
      </c:catAx>
      <c:valAx>
        <c:axId val="55418880"/>
        <c:scaling>
          <c:orientation val="minMax"/>
        </c:scaling>
        <c:axPos val="l"/>
        <c:title>
          <c:tx>
            <c:rich>
              <a:bodyPr/>
              <a:lstStyle/>
              <a:p>
                <a:pPr>
                  <a:defRPr/>
                </a:pPr>
                <a:r>
                  <a:rPr lang="en-US" dirty="0"/>
                  <a:t>Percent Understood</a:t>
                </a:r>
              </a:p>
            </c:rich>
          </c:tx>
          <c:layout/>
        </c:title>
        <c:numFmt formatCode="General" sourceLinked="1"/>
        <c:tickLblPos val="nextTo"/>
        <c:crossAx val="55404416"/>
        <c:crosses val="autoZero"/>
        <c:crossBetween val="between"/>
      </c:valAx>
    </c:plotArea>
    <c:plotVisOnly val="1"/>
  </c:chart>
  <c:spPr>
    <a:solidFill>
      <a:schemeClr val="bg1"/>
    </a:solidFill>
  </c:sp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Picture1.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658600" y="-2514600"/>
          <a:ext cx="11049000" cy="6629400"/>
        </a:xfrm>
        <a:prstGeom xmlns:a="http://schemas.openxmlformats.org/drawingml/2006/main" prst="rect">
          <a:avLst/>
        </a:prstGeom>
        <a:ln xmlns:a="http://schemas.openxmlformats.org/drawingml/2006/main" w="38100" cap="sq">
          <a:solidFill>
            <a:srgbClr val="000000"/>
          </a:solidFill>
          <a:prstDash val="solid"/>
          <a:miter lim="800000"/>
        </a:ln>
        <a:effectLst xmlns:a="http://schemas.openxmlformats.org/drawingml/2006/main">
          <a:outerShdw blurRad="50800" dist="38100" dir="2700000" algn="tl" rotWithShape="0">
            <a:srgbClr val="000000">
              <a:alpha val="43000"/>
            </a:srgbClr>
          </a:outerShdw>
        </a:effectLst>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Picture2.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990180" cy="6766001"/>
        </a:xfrm>
        <a:prstGeom xmlns:a="http://schemas.openxmlformats.org/drawingml/2006/main" prst="rect">
          <a:avLst/>
        </a:prstGeom>
        <a:ln xmlns:a="http://schemas.openxmlformats.org/drawingml/2006/main" w="38100" cap="sq">
          <a:solidFill>
            <a:srgbClr val="000000"/>
          </a:solidFill>
          <a:prstDash val="solid"/>
          <a:miter lim="800000"/>
        </a:ln>
        <a:effectLst xmlns:a="http://schemas.openxmlformats.org/drawingml/2006/main">
          <a:outerShdw blurRad="50800" dist="38100" dir="2700000" algn="tl" rotWithShape="0">
            <a:srgbClr val="000000">
              <a:alpha val="43000"/>
            </a:srgbClr>
          </a:outerShdw>
        </a:effec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03F6066-BC1F-48B3-BD1B-227B668845A6}" type="datetimeFigureOut">
              <a:rPr lang="en-US"/>
              <a:pPr/>
              <a:t>12/4/2009</a:t>
            </a:fld>
            <a:endParaRPr lang="en-US"/>
          </a:p>
        </p:txBody>
      </p:sp>
      <p:sp>
        <p:nvSpPr>
          <p:cNvPr id="4" name="Slide Image Placeholder 3"/>
          <p:cNvSpPr>
            <a:spLocks noGrp="1" noRot="1" noChangeAspect="1"/>
          </p:cNvSpPr>
          <p:nvPr>
            <p:ph type="sldImg" idx="2"/>
          </p:nvPr>
        </p:nvSpPr>
        <p:spPr>
          <a:xfrm>
            <a:off x="1030288" y="685800"/>
            <a:ext cx="47974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FD51EFC-E7C8-4924-99CE-6C816CE059E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937125" rtl="0" eaLnBrk="0" fontAlgn="base" hangingPunct="0">
      <a:spcBef>
        <a:spcPct val="30000"/>
      </a:spcBef>
      <a:spcAft>
        <a:spcPct val="0"/>
      </a:spcAft>
      <a:defRPr sz="6500" kern="1200">
        <a:solidFill>
          <a:schemeClr val="tx1"/>
        </a:solidFill>
        <a:latin typeface="+mn-lt"/>
        <a:ea typeface="+mn-ea"/>
        <a:cs typeface="+mn-cs"/>
      </a:defRPr>
    </a:lvl1pPr>
    <a:lvl2pPr marL="2468563" algn="l" defTabSz="4937125" rtl="0" eaLnBrk="0" fontAlgn="base" hangingPunct="0">
      <a:spcBef>
        <a:spcPct val="30000"/>
      </a:spcBef>
      <a:spcAft>
        <a:spcPct val="0"/>
      </a:spcAft>
      <a:defRPr sz="6500" kern="1200">
        <a:solidFill>
          <a:schemeClr val="tx1"/>
        </a:solidFill>
        <a:latin typeface="+mn-lt"/>
        <a:ea typeface="+mn-ea"/>
        <a:cs typeface="+mn-cs"/>
      </a:defRPr>
    </a:lvl2pPr>
    <a:lvl3pPr marL="4937125" algn="l" defTabSz="4937125" rtl="0" eaLnBrk="0" fontAlgn="base" hangingPunct="0">
      <a:spcBef>
        <a:spcPct val="30000"/>
      </a:spcBef>
      <a:spcAft>
        <a:spcPct val="0"/>
      </a:spcAft>
      <a:defRPr sz="6500" kern="1200">
        <a:solidFill>
          <a:schemeClr val="tx1"/>
        </a:solidFill>
        <a:latin typeface="+mn-lt"/>
        <a:ea typeface="+mn-ea"/>
        <a:cs typeface="+mn-cs"/>
      </a:defRPr>
    </a:lvl3pPr>
    <a:lvl4pPr marL="7405688" algn="l" defTabSz="4937125" rtl="0" eaLnBrk="0" fontAlgn="base" hangingPunct="0">
      <a:spcBef>
        <a:spcPct val="30000"/>
      </a:spcBef>
      <a:spcAft>
        <a:spcPct val="0"/>
      </a:spcAft>
      <a:defRPr sz="6500" kern="1200">
        <a:solidFill>
          <a:schemeClr val="tx1"/>
        </a:solidFill>
        <a:latin typeface="+mn-lt"/>
        <a:ea typeface="+mn-ea"/>
        <a:cs typeface="+mn-cs"/>
      </a:defRPr>
    </a:lvl4pPr>
    <a:lvl5pPr marL="9874250" algn="l" defTabSz="4937125" rtl="0" eaLnBrk="0" fontAlgn="base" hangingPunct="0">
      <a:spcBef>
        <a:spcPct val="30000"/>
      </a:spcBef>
      <a:spcAft>
        <a:spcPct val="0"/>
      </a:spcAft>
      <a:defRPr sz="6500" kern="1200">
        <a:solidFill>
          <a:schemeClr val="tx1"/>
        </a:solidFill>
        <a:latin typeface="+mn-lt"/>
        <a:ea typeface="+mn-ea"/>
        <a:cs typeface="+mn-cs"/>
      </a:defRPr>
    </a:lvl5pPr>
    <a:lvl6pPr marL="12344731" algn="l" defTabSz="4937892" rtl="0" eaLnBrk="1" latinLnBrk="0" hangingPunct="1">
      <a:defRPr sz="6500" kern="1200">
        <a:solidFill>
          <a:schemeClr val="tx1"/>
        </a:solidFill>
        <a:latin typeface="+mn-lt"/>
        <a:ea typeface="+mn-ea"/>
        <a:cs typeface="+mn-cs"/>
      </a:defRPr>
    </a:lvl6pPr>
    <a:lvl7pPr marL="14813676" algn="l" defTabSz="4937892" rtl="0" eaLnBrk="1" latinLnBrk="0" hangingPunct="1">
      <a:defRPr sz="6500" kern="1200">
        <a:solidFill>
          <a:schemeClr val="tx1"/>
        </a:solidFill>
        <a:latin typeface="+mn-lt"/>
        <a:ea typeface="+mn-ea"/>
        <a:cs typeface="+mn-cs"/>
      </a:defRPr>
    </a:lvl7pPr>
    <a:lvl8pPr marL="17282623" algn="l" defTabSz="4937892" rtl="0" eaLnBrk="1" latinLnBrk="0" hangingPunct="1">
      <a:defRPr sz="6500" kern="1200">
        <a:solidFill>
          <a:schemeClr val="tx1"/>
        </a:solidFill>
        <a:latin typeface="+mn-lt"/>
        <a:ea typeface="+mn-ea"/>
        <a:cs typeface="+mn-cs"/>
      </a:defRPr>
    </a:lvl8pPr>
    <a:lvl9pPr marL="19751569" algn="l" defTabSz="4937892" rtl="0" eaLnBrk="1" latinLnBrk="0" hangingPunct="1">
      <a:defRPr sz="6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a:lstStyle/>
          <a:p>
            <a:fld id="{83AAEBDB-CF5F-408C-9C8E-97DDE250E0ED}" type="slidenum">
              <a:rPr lang="en-US"/>
              <a:pPr/>
              <a:t>1</a:t>
            </a:fld>
            <a:endParaRPr lang="en-US"/>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830" y="11186214"/>
            <a:ext cx="42849404" cy="7718652"/>
          </a:xfrm>
        </p:spPr>
        <p:txBody>
          <a:bodyPr/>
          <a:lstStyle/>
          <a:p>
            <a:r>
              <a:rPr lang="en-US" smtClean="0"/>
              <a:t>Click to edit Master title style</a:t>
            </a:r>
            <a:endParaRPr lang="en-US"/>
          </a:p>
        </p:txBody>
      </p:sp>
      <p:sp>
        <p:nvSpPr>
          <p:cNvPr id="3" name="Subtitle 2"/>
          <p:cNvSpPr>
            <a:spLocks noGrp="1"/>
          </p:cNvSpPr>
          <p:nvPr>
            <p:ph type="subTitle" idx="1"/>
          </p:nvPr>
        </p:nvSpPr>
        <p:spPr>
          <a:xfrm>
            <a:off x="7561660" y="20405249"/>
            <a:ext cx="35287744" cy="9202367"/>
          </a:xfrm>
        </p:spPr>
        <p:txBody>
          <a:bodyPr/>
          <a:lstStyle>
            <a:lvl1pPr marL="0" indent="0" algn="ctr">
              <a:buNone/>
              <a:defRPr>
                <a:solidFill>
                  <a:schemeClr val="tx1">
                    <a:tint val="75000"/>
                  </a:schemeClr>
                </a:solidFill>
              </a:defRPr>
            </a:lvl1pPr>
            <a:lvl2pPr marL="2468946" indent="0" algn="ctr">
              <a:buNone/>
              <a:defRPr>
                <a:solidFill>
                  <a:schemeClr val="tx1">
                    <a:tint val="75000"/>
                  </a:schemeClr>
                </a:solidFill>
              </a:defRPr>
            </a:lvl2pPr>
            <a:lvl3pPr marL="4937892" indent="0" algn="ctr">
              <a:buNone/>
              <a:defRPr>
                <a:solidFill>
                  <a:schemeClr val="tx1">
                    <a:tint val="75000"/>
                  </a:schemeClr>
                </a:solidFill>
              </a:defRPr>
            </a:lvl3pPr>
            <a:lvl4pPr marL="7406838" indent="0" algn="ctr">
              <a:buNone/>
              <a:defRPr>
                <a:solidFill>
                  <a:schemeClr val="tx1">
                    <a:tint val="75000"/>
                  </a:schemeClr>
                </a:solidFill>
              </a:defRPr>
            </a:lvl4pPr>
            <a:lvl5pPr marL="9875784" indent="0" algn="ctr">
              <a:buNone/>
              <a:defRPr>
                <a:solidFill>
                  <a:schemeClr val="tx1">
                    <a:tint val="75000"/>
                  </a:schemeClr>
                </a:solidFill>
              </a:defRPr>
            </a:lvl5pPr>
            <a:lvl6pPr marL="12344731" indent="0" algn="ctr">
              <a:buNone/>
              <a:defRPr>
                <a:solidFill>
                  <a:schemeClr val="tx1">
                    <a:tint val="75000"/>
                  </a:schemeClr>
                </a:solidFill>
              </a:defRPr>
            </a:lvl6pPr>
            <a:lvl7pPr marL="14813676" indent="0" algn="ctr">
              <a:buNone/>
              <a:defRPr>
                <a:solidFill>
                  <a:schemeClr val="tx1">
                    <a:tint val="75000"/>
                  </a:schemeClr>
                </a:solidFill>
              </a:defRPr>
            </a:lvl7pPr>
            <a:lvl8pPr marL="17282623" indent="0" algn="ctr">
              <a:buNone/>
              <a:defRPr>
                <a:solidFill>
                  <a:schemeClr val="tx1">
                    <a:tint val="75000"/>
                  </a:schemeClr>
                </a:solidFill>
              </a:defRPr>
            </a:lvl8pPr>
            <a:lvl9pPr marL="197515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4FC7CAF-5DBF-47EB-8798-AB2DD3B580C8}" type="datetimeFigureOut">
              <a:rPr lang="en-US"/>
              <a:pPr/>
              <a:t>12/4/2009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08B2D5-6ACE-4153-851A-2A1631546B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11DD8-FE7F-419F-9EA8-78BC833BD40D}" type="datetimeFigureOut">
              <a:rPr lang="en-US"/>
              <a:pPr/>
              <a:t>12/4/2009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B40140-3C99-43F3-AA81-5942C7B6DE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530483" y="7651969"/>
            <a:ext cx="62541225" cy="1630502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98054" y="7651969"/>
            <a:ext cx="186792245" cy="1630502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54FAF0-5F11-429F-AF10-4CD6AD27D2F3}" type="datetimeFigureOut">
              <a:rPr lang="en-US"/>
              <a:pPr/>
              <a:t>12/4/2009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95F4C0-BC05-4BA8-8551-E766C9BDF5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3FF9FB-1BAC-44B1-BAB7-C7718BB822CB}" type="datetimeFigureOut">
              <a:rPr lang="en-US"/>
              <a:pPr/>
              <a:t>12/4/2009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1970C6-88F5-4FC6-B0C7-0D6462D5EDE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2126" y="23139288"/>
            <a:ext cx="42849404" cy="7151840"/>
          </a:xfrm>
        </p:spPr>
        <p:txBody>
          <a:bodyPr anchor="t"/>
          <a:lstStyle>
            <a:lvl1pPr algn="l">
              <a:defRPr sz="21600" b="1" cap="all"/>
            </a:lvl1pPr>
          </a:lstStyle>
          <a:p>
            <a:r>
              <a:rPr lang="en-US" smtClean="0"/>
              <a:t>Click to edit Master title style</a:t>
            </a:r>
            <a:endParaRPr lang="en-US"/>
          </a:p>
        </p:txBody>
      </p:sp>
      <p:sp>
        <p:nvSpPr>
          <p:cNvPr id="3" name="Text Placeholder 2"/>
          <p:cNvSpPr>
            <a:spLocks noGrp="1"/>
          </p:cNvSpPr>
          <p:nvPr>
            <p:ph type="body" idx="1"/>
          </p:nvPr>
        </p:nvSpPr>
        <p:spPr>
          <a:xfrm>
            <a:off x="3982126" y="15262264"/>
            <a:ext cx="42849404" cy="7877024"/>
          </a:xfrm>
        </p:spPr>
        <p:txBody>
          <a:bodyPr anchor="b"/>
          <a:lstStyle>
            <a:lvl1pPr marL="0" indent="0">
              <a:buNone/>
              <a:defRPr sz="10800">
                <a:solidFill>
                  <a:schemeClr val="tx1">
                    <a:tint val="75000"/>
                  </a:schemeClr>
                </a:solidFill>
              </a:defRPr>
            </a:lvl1pPr>
            <a:lvl2pPr marL="2468946" indent="0">
              <a:buNone/>
              <a:defRPr sz="9800">
                <a:solidFill>
                  <a:schemeClr val="tx1">
                    <a:tint val="75000"/>
                  </a:schemeClr>
                </a:solidFill>
              </a:defRPr>
            </a:lvl2pPr>
            <a:lvl3pPr marL="4937892" indent="0">
              <a:buNone/>
              <a:defRPr sz="8700">
                <a:solidFill>
                  <a:schemeClr val="tx1">
                    <a:tint val="75000"/>
                  </a:schemeClr>
                </a:solidFill>
              </a:defRPr>
            </a:lvl3pPr>
            <a:lvl4pPr marL="7406838" indent="0">
              <a:buNone/>
              <a:defRPr sz="7600">
                <a:solidFill>
                  <a:schemeClr val="tx1">
                    <a:tint val="75000"/>
                  </a:schemeClr>
                </a:solidFill>
              </a:defRPr>
            </a:lvl4pPr>
            <a:lvl5pPr marL="9875784" indent="0">
              <a:buNone/>
              <a:defRPr sz="7600">
                <a:solidFill>
                  <a:schemeClr val="tx1">
                    <a:tint val="75000"/>
                  </a:schemeClr>
                </a:solidFill>
              </a:defRPr>
            </a:lvl5pPr>
            <a:lvl6pPr marL="12344731" indent="0">
              <a:buNone/>
              <a:defRPr sz="7600">
                <a:solidFill>
                  <a:schemeClr val="tx1">
                    <a:tint val="75000"/>
                  </a:schemeClr>
                </a:solidFill>
              </a:defRPr>
            </a:lvl6pPr>
            <a:lvl7pPr marL="14813676" indent="0">
              <a:buNone/>
              <a:defRPr sz="7600">
                <a:solidFill>
                  <a:schemeClr val="tx1">
                    <a:tint val="75000"/>
                  </a:schemeClr>
                </a:solidFill>
              </a:defRPr>
            </a:lvl7pPr>
            <a:lvl8pPr marL="17282623" indent="0">
              <a:buNone/>
              <a:defRPr sz="7600">
                <a:solidFill>
                  <a:schemeClr val="tx1">
                    <a:tint val="75000"/>
                  </a:schemeClr>
                </a:solidFill>
              </a:defRPr>
            </a:lvl8pPr>
            <a:lvl9pPr marL="19751569" indent="0">
              <a:buNone/>
              <a:defRPr sz="7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AEDC20-A545-46BD-A0A0-EDF460ACBFA1}" type="datetimeFigureOut">
              <a:rPr lang="en-US"/>
              <a:pPr/>
              <a:t>12/4/2009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9F070-F195-49D8-BA78-53D1AC12FC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98050" y="44586475"/>
            <a:ext cx="124662357" cy="126115775"/>
          </a:xfrm>
        </p:spPr>
        <p:txBody>
          <a:bodyPr/>
          <a:lstStyle>
            <a:lvl1pPr>
              <a:defRPr sz="15100"/>
            </a:lvl1pPr>
            <a:lvl2pPr>
              <a:defRPr sz="12900"/>
            </a:lvl2pPr>
            <a:lvl3pPr>
              <a:defRPr sz="10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00592" y="44586475"/>
            <a:ext cx="124671113" cy="126115775"/>
          </a:xfrm>
        </p:spPr>
        <p:txBody>
          <a:bodyPr/>
          <a:lstStyle>
            <a:lvl1pPr>
              <a:defRPr sz="15100"/>
            </a:lvl1pPr>
            <a:lvl2pPr>
              <a:defRPr sz="12900"/>
            </a:lvl2pPr>
            <a:lvl3pPr>
              <a:defRPr sz="10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D042BDD-89C2-4021-9595-B4A6349AFF4A}" type="datetimeFigureOut">
              <a:rPr lang="en-US"/>
              <a:pPr/>
              <a:t>12/4/2009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F4D69F-1A22-42C9-AA79-650EE36AE6F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20554" y="1442041"/>
            <a:ext cx="45369957" cy="60015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20554" y="8060410"/>
            <a:ext cx="22273640" cy="3359194"/>
          </a:xfrm>
        </p:spPr>
        <p:txBody>
          <a:bodyPr anchor="b"/>
          <a:lstStyle>
            <a:lvl1pPr marL="0" indent="0">
              <a:buNone/>
              <a:defRPr sz="12900" b="1"/>
            </a:lvl1pPr>
            <a:lvl2pPr marL="2468946" indent="0">
              <a:buNone/>
              <a:defRPr sz="10800" b="1"/>
            </a:lvl2pPr>
            <a:lvl3pPr marL="4937892" indent="0">
              <a:buNone/>
              <a:defRPr sz="9800" b="1"/>
            </a:lvl3pPr>
            <a:lvl4pPr marL="7406838" indent="0">
              <a:buNone/>
              <a:defRPr sz="8700" b="1"/>
            </a:lvl4pPr>
            <a:lvl5pPr marL="9875784" indent="0">
              <a:buNone/>
              <a:defRPr sz="8700" b="1"/>
            </a:lvl5pPr>
            <a:lvl6pPr marL="12344731" indent="0">
              <a:buNone/>
              <a:defRPr sz="8700" b="1"/>
            </a:lvl6pPr>
            <a:lvl7pPr marL="14813676" indent="0">
              <a:buNone/>
              <a:defRPr sz="8700" b="1"/>
            </a:lvl7pPr>
            <a:lvl8pPr marL="17282623" indent="0">
              <a:buNone/>
              <a:defRPr sz="8700" b="1"/>
            </a:lvl8pPr>
            <a:lvl9pPr marL="19751569" indent="0">
              <a:buNone/>
              <a:defRPr sz="8700" b="1"/>
            </a:lvl9pPr>
          </a:lstStyle>
          <a:p>
            <a:pPr lvl="0"/>
            <a:r>
              <a:rPr lang="en-US" smtClean="0"/>
              <a:t>Click to edit Master text styles</a:t>
            </a:r>
          </a:p>
        </p:txBody>
      </p:sp>
      <p:sp>
        <p:nvSpPr>
          <p:cNvPr id="4" name="Content Placeholder 3"/>
          <p:cNvSpPr>
            <a:spLocks noGrp="1"/>
          </p:cNvSpPr>
          <p:nvPr>
            <p:ph sz="half" idx="2"/>
          </p:nvPr>
        </p:nvSpPr>
        <p:spPr>
          <a:xfrm>
            <a:off x="2520554" y="11419604"/>
            <a:ext cx="22273640" cy="20747007"/>
          </a:xfrm>
        </p:spPr>
        <p:txBody>
          <a:bodyPr/>
          <a:lstStyle>
            <a:lvl1pPr>
              <a:defRPr sz="12900"/>
            </a:lvl1pPr>
            <a:lvl2pPr>
              <a:defRPr sz="10800"/>
            </a:lvl2pPr>
            <a:lvl3pPr>
              <a:defRPr sz="98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608122" y="8060410"/>
            <a:ext cx="22282390" cy="3359194"/>
          </a:xfrm>
        </p:spPr>
        <p:txBody>
          <a:bodyPr anchor="b"/>
          <a:lstStyle>
            <a:lvl1pPr marL="0" indent="0">
              <a:buNone/>
              <a:defRPr sz="12900" b="1"/>
            </a:lvl1pPr>
            <a:lvl2pPr marL="2468946" indent="0">
              <a:buNone/>
              <a:defRPr sz="10800" b="1"/>
            </a:lvl2pPr>
            <a:lvl3pPr marL="4937892" indent="0">
              <a:buNone/>
              <a:defRPr sz="9800" b="1"/>
            </a:lvl3pPr>
            <a:lvl4pPr marL="7406838" indent="0">
              <a:buNone/>
              <a:defRPr sz="8700" b="1"/>
            </a:lvl4pPr>
            <a:lvl5pPr marL="9875784" indent="0">
              <a:buNone/>
              <a:defRPr sz="8700" b="1"/>
            </a:lvl5pPr>
            <a:lvl6pPr marL="12344731" indent="0">
              <a:buNone/>
              <a:defRPr sz="8700" b="1"/>
            </a:lvl6pPr>
            <a:lvl7pPr marL="14813676" indent="0">
              <a:buNone/>
              <a:defRPr sz="8700" b="1"/>
            </a:lvl7pPr>
            <a:lvl8pPr marL="17282623" indent="0">
              <a:buNone/>
              <a:defRPr sz="8700" b="1"/>
            </a:lvl8pPr>
            <a:lvl9pPr marL="19751569" indent="0">
              <a:buNone/>
              <a:defRPr sz="8700" b="1"/>
            </a:lvl9pPr>
          </a:lstStyle>
          <a:p>
            <a:pPr lvl="0"/>
            <a:r>
              <a:rPr lang="en-US" smtClean="0"/>
              <a:t>Click to edit Master text styles</a:t>
            </a:r>
          </a:p>
        </p:txBody>
      </p:sp>
      <p:sp>
        <p:nvSpPr>
          <p:cNvPr id="6" name="Content Placeholder 5"/>
          <p:cNvSpPr>
            <a:spLocks noGrp="1"/>
          </p:cNvSpPr>
          <p:nvPr>
            <p:ph sz="quarter" idx="4"/>
          </p:nvPr>
        </p:nvSpPr>
        <p:spPr>
          <a:xfrm>
            <a:off x="25608122" y="11419604"/>
            <a:ext cx="22282390" cy="20747007"/>
          </a:xfrm>
        </p:spPr>
        <p:txBody>
          <a:bodyPr/>
          <a:lstStyle>
            <a:lvl1pPr>
              <a:defRPr sz="12900"/>
            </a:lvl1pPr>
            <a:lvl2pPr>
              <a:defRPr sz="10800"/>
            </a:lvl2pPr>
            <a:lvl3pPr>
              <a:defRPr sz="98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FD49E4F-294C-452C-973C-400C7F0964CD}" type="datetimeFigureOut">
              <a:rPr lang="en-US"/>
              <a:pPr/>
              <a:t>12/4/2009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F3E21A-E8E0-415B-B165-827C61B4F9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ABC74EA-70B8-4FDD-9E6E-9C5D1E134B1F}" type="datetimeFigureOut">
              <a:rPr lang="en-US"/>
              <a:pPr/>
              <a:t>12/4/2009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2439E9C-F80F-43CE-90F9-66219A56EF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309865B-BA9D-4999-B782-1CD15B4550CA}" type="datetimeFigureOut">
              <a:rPr lang="en-US"/>
              <a:pPr/>
              <a:t>12/4/2009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7B4CEDF-50FF-4858-A17F-818D4A6010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556" y="1433702"/>
            <a:ext cx="16584892" cy="6101570"/>
          </a:xfrm>
        </p:spPr>
        <p:txBody>
          <a:bodyPr anchor="b"/>
          <a:lstStyle>
            <a:lvl1pPr algn="l">
              <a:defRPr sz="10800" b="1"/>
            </a:lvl1pPr>
          </a:lstStyle>
          <a:p>
            <a:r>
              <a:rPr lang="en-US" smtClean="0"/>
              <a:t>Click to edit Master title style</a:t>
            </a:r>
            <a:endParaRPr lang="en-US"/>
          </a:p>
        </p:txBody>
      </p:sp>
      <p:sp>
        <p:nvSpPr>
          <p:cNvPr id="3" name="Content Placeholder 2"/>
          <p:cNvSpPr>
            <a:spLocks noGrp="1"/>
          </p:cNvSpPr>
          <p:nvPr>
            <p:ph idx="1"/>
          </p:nvPr>
        </p:nvSpPr>
        <p:spPr>
          <a:xfrm>
            <a:off x="19709326" y="1433706"/>
            <a:ext cx="28181184" cy="30732908"/>
          </a:xfrm>
        </p:spPr>
        <p:txBody>
          <a:bodyPr/>
          <a:lstStyle>
            <a:lvl1pPr>
              <a:defRPr sz="17300"/>
            </a:lvl1pPr>
            <a:lvl2pPr>
              <a:defRPr sz="15100"/>
            </a:lvl2pPr>
            <a:lvl3pPr>
              <a:defRPr sz="12900"/>
            </a:lvl3pPr>
            <a:lvl4pPr>
              <a:defRPr sz="10800"/>
            </a:lvl4pPr>
            <a:lvl5pPr>
              <a:defRPr sz="10800"/>
            </a:lvl5pPr>
            <a:lvl6pPr>
              <a:defRPr sz="10800"/>
            </a:lvl6pPr>
            <a:lvl7pPr>
              <a:defRPr sz="10800"/>
            </a:lvl7pPr>
            <a:lvl8pPr>
              <a:defRPr sz="10800"/>
            </a:lvl8pPr>
            <a:lvl9pPr>
              <a:defRPr sz="10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20556" y="7535275"/>
            <a:ext cx="16584892" cy="24631339"/>
          </a:xfrm>
        </p:spPr>
        <p:txBody>
          <a:bodyPr/>
          <a:lstStyle>
            <a:lvl1pPr marL="0" indent="0">
              <a:buNone/>
              <a:defRPr sz="7600"/>
            </a:lvl1pPr>
            <a:lvl2pPr marL="2468946" indent="0">
              <a:buNone/>
              <a:defRPr sz="6500"/>
            </a:lvl2pPr>
            <a:lvl3pPr marL="4937892" indent="0">
              <a:buNone/>
              <a:defRPr sz="5400"/>
            </a:lvl3pPr>
            <a:lvl4pPr marL="7406838" indent="0">
              <a:buNone/>
              <a:defRPr sz="4900"/>
            </a:lvl4pPr>
            <a:lvl5pPr marL="9875784" indent="0">
              <a:buNone/>
              <a:defRPr sz="4900"/>
            </a:lvl5pPr>
            <a:lvl6pPr marL="12344731" indent="0">
              <a:buNone/>
              <a:defRPr sz="4900"/>
            </a:lvl6pPr>
            <a:lvl7pPr marL="14813676" indent="0">
              <a:buNone/>
              <a:defRPr sz="4900"/>
            </a:lvl7pPr>
            <a:lvl8pPr marL="17282623" indent="0">
              <a:buNone/>
              <a:defRPr sz="4900"/>
            </a:lvl8pPr>
            <a:lvl9pPr marL="19751569"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F11E4A-88B5-45B9-8715-1B5E82B44EBF}" type="datetimeFigureOut">
              <a:rPr lang="en-US"/>
              <a:pPr/>
              <a:t>12/4/2009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C9F25D8-43B7-4802-8DEB-E8DD1DB11F0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80922" y="25206485"/>
            <a:ext cx="30246638" cy="2975768"/>
          </a:xfrm>
        </p:spPr>
        <p:txBody>
          <a:bodyPr anchor="b"/>
          <a:lstStyle>
            <a:lvl1pPr algn="l">
              <a:defRPr sz="10800" b="1"/>
            </a:lvl1pPr>
          </a:lstStyle>
          <a:p>
            <a:r>
              <a:rPr lang="en-US" smtClean="0"/>
              <a:t>Click to edit Master title style</a:t>
            </a:r>
            <a:endParaRPr lang="en-US"/>
          </a:p>
        </p:txBody>
      </p:sp>
      <p:sp>
        <p:nvSpPr>
          <p:cNvPr id="3" name="Picture Placeholder 2"/>
          <p:cNvSpPr>
            <a:spLocks noGrp="1"/>
          </p:cNvSpPr>
          <p:nvPr>
            <p:ph type="pic" idx="1"/>
          </p:nvPr>
        </p:nvSpPr>
        <p:spPr>
          <a:xfrm>
            <a:off x="9880922" y="3217495"/>
            <a:ext cx="30246638" cy="21605558"/>
          </a:xfrm>
        </p:spPr>
        <p:txBody>
          <a:bodyPr rtlCol="0">
            <a:normAutofit/>
          </a:bodyPr>
          <a:lstStyle>
            <a:lvl1pPr marL="0" indent="0">
              <a:buNone/>
              <a:defRPr sz="17300"/>
            </a:lvl1pPr>
            <a:lvl2pPr marL="2468946" indent="0">
              <a:buNone/>
              <a:defRPr sz="15100"/>
            </a:lvl2pPr>
            <a:lvl3pPr marL="4937892" indent="0">
              <a:buNone/>
              <a:defRPr sz="12900"/>
            </a:lvl3pPr>
            <a:lvl4pPr marL="7406838" indent="0">
              <a:buNone/>
              <a:defRPr sz="10800"/>
            </a:lvl4pPr>
            <a:lvl5pPr marL="9875784" indent="0">
              <a:buNone/>
              <a:defRPr sz="10800"/>
            </a:lvl5pPr>
            <a:lvl6pPr marL="12344731" indent="0">
              <a:buNone/>
              <a:defRPr sz="10800"/>
            </a:lvl6pPr>
            <a:lvl7pPr marL="14813676" indent="0">
              <a:buNone/>
              <a:defRPr sz="10800"/>
            </a:lvl7pPr>
            <a:lvl8pPr marL="17282623" indent="0">
              <a:buNone/>
              <a:defRPr sz="10800"/>
            </a:lvl8pPr>
            <a:lvl9pPr marL="19751569" indent="0">
              <a:buNone/>
              <a:defRPr sz="10800"/>
            </a:lvl9pPr>
          </a:lstStyle>
          <a:p>
            <a:pPr lvl="0"/>
            <a:endParaRPr lang="en-US" noProof="0" dirty="0"/>
          </a:p>
        </p:txBody>
      </p:sp>
      <p:sp>
        <p:nvSpPr>
          <p:cNvPr id="4" name="Text Placeholder 3"/>
          <p:cNvSpPr>
            <a:spLocks noGrp="1"/>
          </p:cNvSpPr>
          <p:nvPr>
            <p:ph type="body" sz="half" idx="2"/>
          </p:nvPr>
        </p:nvSpPr>
        <p:spPr>
          <a:xfrm>
            <a:off x="9880922" y="28182252"/>
            <a:ext cx="30246638" cy="4226085"/>
          </a:xfrm>
        </p:spPr>
        <p:txBody>
          <a:bodyPr/>
          <a:lstStyle>
            <a:lvl1pPr marL="0" indent="0">
              <a:buNone/>
              <a:defRPr sz="7600"/>
            </a:lvl1pPr>
            <a:lvl2pPr marL="2468946" indent="0">
              <a:buNone/>
              <a:defRPr sz="6500"/>
            </a:lvl2pPr>
            <a:lvl3pPr marL="4937892" indent="0">
              <a:buNone/>
              <a:defRPr sz="5400"/>
            </a:lvl3pPr>
            <a:lvl4pPr marL="7406838" indent="0">
              <a:buNone/>
              <a:defRPr sz="4900"/>
            </a:lvl4pPr>
            <a:lvl5pPr marL="9875784" indent="0">
              <a:buNone/>
              <a:defRPr sz="4900"/>
            </a:lvl5pPr>
            <a:lvl6pPr marL="12344731" indent="0">
              <a:buNone/>
              <a:defRPr sz="4900"/>
            </a:lvl6pPr>
            <a:lvl7pPr marL="14813676" indent="0">
              <a:buNone/>
              <a:defRPr sz="4900"/>
            </a:lvl7pPr>
            <a:lvl8pPr marL="17282623" indent="0">
              <a:buNone/>
              <a:defRPr sz="4900"/>
            </a:lvl8pPr>
            <a:lvl9pPr marL="19751569"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F01C9B-FB67-401A-8B83-B2FAEE19C998}" type="datetimeFigureOut">
              <a:rPr lang="en-US"/>
              <a:pPr/>
              <a:t>12/4/2009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4F85DE7-674F-49B4-AA4F-C58229EFE5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20950" y="1441450"/>
            <a:ext cx="45369163" cy="6002338"/>
          </a:xfrm>
          <a:prstGeom prst="rect">
            <a:avLst/>
          </a:prstGeom>
          <a:noFill/>
          <a:ln w="9525">
            <a:noFill/>
            <a:miter lim="800000"/>
            <a:headEnd/>
            <a:tailEnd/>
          </a:ln>
        </p:spPr>
        <p:txBody>
          <a:bodyPr vert="horz" wrap="square" lIns="493789" tIns="246895" rIns="493789" bIns="24689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20950" y="8402638"/>
            <a:ext cx="45369163" cy="23763287"/>
          </a:xfrm>
          <a:prstGeom prst="rect">
            <a:avLst/>
          </a:prstGeom>
          <a:noFill/>
          <a:ln w="9525">
            <a:noFill/>
            <a:miter lim="800000"/>
            <a:headEnd/>
            <a:tailEnd/>
          </a:ln>
        </p:spPr>
        <p:txBody>
          <a:bodyPr vert="horz" wrap="square" lIns="493789" tIns="246895" rIns="493789" bIns="2468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20950" y="33375600"/>
            <a:ext cx="11761788" cy="1916113"/>
          </a:xfrm>
          <a:prstGeom prst="rect">
            <a:avLst/>
          </a:prstGeom>
        </p:spPr>
        <p:txBody>
          <a:bodyPr vert="horz" wrap="square" lIns="493789" tIns="246895" rIns="493789" bIns="246895" numCol="1" anchor="ctr" anchorCtr="0" compatLnSpc="1">
            <a:prstTxWarp prst="textNoShape">
              <a:avLst/>
            </a:prstTxWarp>
          </a:bodyPr>
          <a:lstStyle>
            <a:lvl1pPr>
              <a:defRPr sz="6500">
                <a:solidFill>
                  <a:srgbClr val="898989"/>
                </a:solidFill>
                <a:latin typeface="Calibri" pitchFamily="34" charset="0"/>
              </a:defRPr>
            </a:lvl1pPr>
          </a:lstStyle>
          <a:p>
            <a:fld id="{D456E02B-C929-4805-9E64-B443F2E2EED0}" type="datetimeFigureOut">
              <a:rPr lang="en-US"/>
              <a:pPr/>
              <a:t>12/4/2009</a:t>
            </a:fld>
            <a:endParaRPr lang="en-US"/>
          </a:p>
        </p:txBody>
      </p:sp>
      <p:sp>
        <p:nvSpPr>
          <p:cNvPr id="5" name="Footer Placeholder 4"/>
          <p:cNvSpPr>
            <a:spLocks noGrp="1"/>
          </p:cNvSpPr>
          <p:nvPr>
            <p:ph type="ftr" sz="quarter" idx="3"/>
          </p:nvPr>
        </p:nvSpPr>
        <p:spPr>
          <a:xfrm>
            <a:off x="17224375" y="33375600"/>
            <a:ext cx="15962313" cy="1916113"/>
          </a:xfrm>
          <a:prstGeom prst="rect">
            <a:avLst/>
          </a:prstGeom>
        </p:spPr>
        <p:txBody>
          <a:bodyPr vert="horz" wrap="square" lIns="493789" tIns="246895" rIns="493789" bIns="246895" numCol="1" anchor="ctr" anchorCtr="0" compatLnSpc="1">
            <a:prstTxWarp prst="textNoShape">
              <a:avLst/>
            </a:prstTxWarp>
          </a:bodyPr>
          <a:lstStyle>
            <a:lvl1pPr algn="ctr">
              <a:defRPr sz="65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36128325" y="33375600"/>
            <a:ext cx="11761788" cy="1916113"/>
          </a:xfrm>
          <a:prstGeom prst="rect">
            <a:avLst/>
          </a:prstGeom>
        </p:spPr>
        <p:txBody>
          <a:bodyPr vert="horz" wrap="square" lIns="493789" tIns="246895" rIns="493789" bIns="246895" numCol="1" anchor="ctr" anchorCtr="0" compatLnSpc="1">
            <a:prstTxWarp prst="textNoShape">
              <a:avLst/>
            </a:prstTxWarp>
          </a:bodyPr>
          <a:lstStyle>
            <a:lvl1pPr algn="r">
              <a:defRPr sz="6500">
                <a:solidFill>
                  <a:srgbClr val="898989"/>
                </a:solidFill>
                <a:latin typeface="Calibri" pitchFamily="34" charset="0"/>
              </a:defRPr>
            </a:lvl1pPr>
          </a:lstStyle>
          <a:p>
            <a:fld id="{88CC72E5-D653-482A-A96A-F5C1D176C5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7125" rtl="0" eaLnBrk="0" fontAlgn="base" hangingPunct="0">
        <a:spcBef>
          <a:spcPct val="0"/>
        </a:spcBef>
        <a:spcAft>
          <a:spcPct val="0"/>
        </a:spcAft>
        <a:defRPr sz="23800" kern="1200">
          <a:solidFill>
            <a:schemeClr val="tx1"/>
          </a:solidFill>
          <a:latin typeface="+mj-lt"/>
          <a:ea typeface="+mj-ea"/>
          <a:cs typeface="+mj-cs"/>
        </a:defRPr>
      </a:lvl1pPr>
      <a:lvl2pPr algn="ctr" defTabSz="4937125" rtl="0" eaLnBrk="0" fontAlgn="base" hangingPunct="0">
        <a:spcBef>
          <a:spcPct val="0"/>
        </a:spcBef>
        <a:spcAft>
          <a:spcPct val="0"/>
        </a:spcAft>
        <a:defRPr sz="23800">
          <a:solidFill>
            <a:schemeClr val="tx1"/>
          </a:solidFill>
          <a:latin typeface="Calibri" pitchFamily="34" charset="0"/>
        </a:defRPr>
      </a:lvl2pPr>
      <a:lvl3pPr algn="ctr" defTabSz="4937125" rtl="0" eaLnBrk="0" fontAlgn="base" hangingPunct="0">
        <a:spcBef>
          <a:spcPct val="0"/>
        </a:spcBef>
        <a:spcAft>
          <a:spcPct val="0"/>
        </a:spcAft>
        <a:defRPr sz="23800">
          <a:solidFill>
            <a:schemeClr val="tx1"/>
          </a:solidFill>
          <a:latin typeface="Calibri" pitchFamily="34" charset="0"/>
        </a:defRPr>
      </a:lvl3pPr>
      <a:lvl4pPr algn="ctr" defTabSz="4937125" rtl="0" eaLnBrk="0" fontAlgn="base" hangingPunct="0">
        <a:spcBef>
          <a:spcPct val="0"/>
        </a:spcBef>
        <a:spcAft>
          <a:spcPct val="0"/>
        </a:spcAft>
        <a:defRPr sz="23800">
          <a:solidFill>
            <a:schemeClr val="tx1"/>
          </a:solidFill>
          <a:latin typeface="Calibri" pitchFamily="34" charset="0"/>
        </a:defRPr>
      </a:lvl4pPr>
      <a:lvl5pPr algn="ctr" defTabSz="4937125" rtl="0" eaLnBrk="0" fontAlgn="base" hangingPunct="0">
        <a:spcBef>
          <a:spcPct val="0"/>
        </a:spcBef>
        <a:spcAft>
          <a:spcPct val="0"/>
        </a:spcAft>
        <a:defRPr sz="23800">
          <a:solidFill>
            <a:schemeClr val="tx1"/>
          </a:solidFill>
          <a:latin typeface="Calibri" pitchFamily="34" charset="0"/>
        </a:defRPr>
      </a:lvl5pPr>
      <a:lvl6pPr marL="457200" algn="ctr" defTabSz="4937125" rtl="0" fontAlgn="base">
        <a:spcBef>
          <a:spcPct val="0"/>
        </a:spcBef>
        <a:spcAft>
          <a:spcPct val="0"/>
        </a:spcAft>
        <a:defRPr sz="23800">
          <a:solidFill>
            <a:schemeClr val="tx1"/>
          </a:solidFill>
          <a:latin typeface="Calibri" pitchFamily="34" charset="0"/>
        </a:defRPr>
      </a:lvl6pPr>
      <a:lvl7pPr marL="914400" algn="ctr" defTabSz="4937125" rtl="0" fontAlgn="base">
        <a:spcBef>
          <a:spcPct val="0"/>
        </a:spcBef>
        <a:spcAft>
          <a:spcPct val="0"/>
        </a:spcAft>
        <a:defRPr sz="23800">
          <a:solidFill>
            <a:schemeClr val="tx1"/>
          </a:solidFill>
          <a:latin typeface="Calibri" pitchFamily="34" charset="0"/>
        </a:defRPr>
      </a:lvl7pPr>
      <a:lvl8pPr marL="1371600" algn="ctr" defTabSz="4937125" rtl="0" fontAlgn="base">
        <a:spcBef>
          <a:spcPct val="0"/>
        </a:spcBef>
        <a:spcAft>
          <a:spcPct val="0"/>
        </a:spcAft>
        <a:defRPr sz="23800">
          <a:solidFill>
            <a:schemeClr val="tx1"/>
          </a:solidFill>
          <a:latin typeface="Calibri" pitchFamily="34" charset="0"/>
        </a:defRPr>
      </a:lvl8pPr>
      <a:lvl9pPr marL="1828800" algn="ctr" defTabSz="4937125" rtl="0" fontAlgn="base">
        <a:spcBef>
          <a:spcPct val="0"/>
        </a:spcBef>
        <a:spcAft>
          <a:spcPct val="0"/>
        </a:spcAft>
        <a:defRPr sz="23800">
          <a:solidFill>
            <a:schemeClr val="tx1"/>
          </a:solidFill>
          <a:latin typeface="Calibri" pitchFamily="34" charset="0"/>
        </a:defRPr>
      </a:lvl9pPr>
    </p:titleStyle>
    <p:bodyStyle>
      <a:lvl1pPr marL="1851025" indent="-1851025" algn="l" defTabSz="4937125" rtl="0" eaLnBrk="0" fontAlgn="base" hangingPunct="0">
        <a:spcBef>
          <a:spcPct val="20000"/>
        </a:spcBef>
        <a:spcAft>
          <a:spcPct val="0"/>
        </a:spcAft>
        <a:buFont typeface="Arial" charset="0"/>
        <a:buChar char="•"/>
        <a:defRPr sz="17300" kern="1200">
          <a:solidFill>
            <a:schemeClr val="tx1"/>
          </a:solidFill>
          <a:latin typeface="+mn-lt"/>
          <a:ea typeface="+mn-ea"/>
          <a:cs typeface="+mn-cs"/>
        </a:defRPr>
      </a:lvl1pPr>
      <a:lvl2pPr marL="4011613" indent="-1543050" algn="l" defTabSz="4937125" rtl="0" eaLnBrk="0" fontAlgn="base" hangingPunct="0">
        <a:spcBef>
          <a:spcPct val="20000"/>
        </a:spcBef>
        <a:spcAft>
          <a:spcPct val="0"/>
        </a:spcAft>
        <a:buFont typeface="Arial" charset="0"/>
        <a:buChar char="–"/>
        <a:defRPr sz="15100" kern="1200">
          <a:solidFill>
            <a:schemeClr val="tx1"/>
          </a:solidFill>
          <a:latin typeface="+mn-lt"/>
          <a:ea typeface="+mn-ea"/>
          <a:cs typeface="+mn-cs"/>
        </a:defRPr>
      </a:lvl2pPr>
      <a:lvl3pPr marL="6172200" indent="-1233488" algn="l" defTabSz="4937125" rtl="0" eaLnBrk="0" fontAlgn="base" hangingPunct="0">
        <a:spcBef>
          <a:spcPct val="20000"/>
        </a:spcBef>
        <a:spcAft>
          <a:spcPct val="0"/>
        </a:spcAft>
        <a:buFont typeface="Arial" charset="0"/>
        <a:buChar char="•"/>
        <a:defRPr sz="12900" kern="1200">
          <a:solidFill>
            <a:schemeClr val="tx1"/>
          </a:solidFill>
          <a:latin typeface="+mn-lt"/>
          <a:ea typeface="+mn-ea"/>
          <a:cs typeface="+mn-cs"/>
        </a:defRPr>
      </a:lvl3pPr>
      <a:lvl4pPr marL="8640763" indent="-1233488" algn="l" defTabSz="4937125" rtl="0" eaLnBrk="0" fontAlgn="base" hangingPunct="0">
        <a:spcBef>
          <a:spcPct val="20000"/>
        </a:spcBef>
        <a:spcAft>
          <a:spcPct val="0"/>
        </a:spcAft>
        <a:buFont typeface="Arial" charset="0"/>
        <a:buChar char="–"/>
        <a:defRPr sz="10800" kern="1200">
          <a:solidFill>
            <a:schemeClr val="tx1"/>
          </a:solidFill>
          <a:latin typeface="+mn-lt"/>
          <a:ea typeface="+mn-ea"/>
          <a:cs typeface="+mn-cs"/>
        </a:defRPr>
      </a:lvl4pPr>
      <a:lvl5pPr marL="11109325" indent="-1233488" algn="l" defTabSz="4937125" rtl="0" eaLnBrk="0" fontAlgn="base" hangingPunct="0">
        <a:spcBef>
          <a:spcPct val="20000"/>
        </a:spcBef>
        <a:spcAft>
          <a:spcPct val="0"/>
        </a:spcAft>
        <a:buFont typeface="Arial" charset="0"/>
        <a:buChar char="»"/>
        <a:defRPr sz="10800" kern="1200">
          <a:solidFill>
            <a:schemeClr val="tx1"/>
          </a:solidFill>
          <a:latin typeface="+mn-lt"/>
          <a:ea typeface="+mn-ea"/>
          <a:cs typeface="+mn-cs"/>
        </a:defRPr>
      </a:lvl5pPr>
      <a:lvl6pPr marL="13579203" indent="-1234473" algn="l" defTabSz="4937892" rtl="0" eaLnBrk="1" latinLnBrk="0" hangingPunct="1">
        <a:spcBef>
          <a:spcPct val="20000"/>
        </a:spcBef>
        <a:buFont typeface="Arial" pitchFamily="34" charset="0"/>
        <a:buChar char="•"/>
        <a:defRPr sz="10800" kern="1200">
          <a:solidFill>
            <a:schemeClr val="tx1"/>
          </a:solidFill>
          <a:latin typeface="+mn-lt"/>
          <a:ea typeface="+mn-ea"/>
          <a:cs typeface="+mn-cs"/>
        </a:defRPr>
      </a:lvl6pPr>
      <a:lvl7pPr marL="16048149" indent="-1234473" algn="l" defTabSz="4937892" rtl="0" eaLnBrk="1" latinLnBrk="0" hangingPunct="1">
        <a:spcBef>
          <a:spcPct val="20000"/>
        </a:spcBef>
        <a:buFont typeface="Arial" pitchFamily="34" charset="0"/>
        <a:buChar char="•"/>
        <a:defRPr sz="10800" kern="1200">
          <a:solidFill>
            <a:schemeClr val="tx1"/>
          </a:solidFill>
          <a:latin typeface="+mn-lt"/>
          <a:ea typeface="+mn-ea"/>
          <a:cs typeface="+mn-cs"/>
        </a:defRPr>
      </a:lvl7pPr>
      <a:lvl8pPr marL="18517096" indent="-1234473" algn="l" defTabSz="4937892" rtl="0" eaLnBrk="1" latinLnBrk="0" hangingPunct="1">
        <a:spcBef>
          <a:spcPct val="20000"/>
        </a:spcBef>
        <a:buFont typeface="Arial" pitchFamily="34" charset="0"/>
        <a:buChar char="•"/>
        <a:defRPr sz="10800" kern="1200">
          <a:solidFill>
            <a:schemeClr val="tx1"/>
          </a:solidFill>
          <a:latin typeface="+mn-lt"/>
          <a:ea typeface="+mn-ea"/>
          <a:cs typeface="+mn-cs"/>
        </a:defRPr>
      </a:lvl8pPr>
      <a:lvl9pPr marL="20986042" indent="-1234473" algn="l" defTabSz="4937892" rtl="0" eaLnBrk="1" latinLnBrk="0" hangingPunct="1">
        <a:spcBef>
          <a:spcPct val="20000"/>
        </a:spcBef>
        <a:buFont typeface="Arial" pitchFamily="34" charset="0"/>
        <a:buChar char="•"/>
        <a:defRPr sz="10800" kern="1200">
          <a:solidFill>
            <a:schemeClr val="tx1"/>
          </a:solidFill>
          <a:latin typeface="+mn-lt"/>
          <a:ea typeface="+mn-ea"/>
          <a:cs typeface="+mn-cs"/>
        </a:defRPr>
      </a:lvl9pPr>
    </p:bodyStyle>
    <p:otherStyle>
      <a:defPPr>
        <a:defRPr lang="en-US"/>
      </a:defPPr>
      <a:lvl1pPr marL="0" algn="l" defTabSz="4937892" rtl="0" eaLnBrk="1" latinLnBrk="0" hangingPunct="1">
        <a:defRPr sz="9800" kern="1200">
          <a:solidFill>
            <a:schemeClr val="tx1"/>
          </a:solidFill>
          <a:latin typeface="+mn-lt"/>
          <a:ea typeface="+mn-ea"/>
          <a:cs typeface="+mn-cs"/>
        </a:defRPr>
      </a:lvl1pPr>
      <a:lvl2pPr marL="2468946" algn="l" defTabSz="4937892" rtl="0" eaLnBrk="1" latinLnBrk="0" hangingPunct="1">
        <a:defRPr sz="9800" kern="1200">
          <a:solidFill>
            <a:schemeClr val="tx1"/>
          </a:solidFill>
          <a:latin typeface="+mn-lt"/>
          <a:ea typeface="+mn-ea"/>
          <a:cs typeface="+mn-cs"/>
        </a:defRPr>
      </a:lvl2pPr>
      <a:lvl3pPr marL="4937892" algn="l" defTabSz="4937892" rtl="0" eaLnBrk="1" latinLnBrk="0" hangingPunct="1">
        <a:defRPr sz="9800" kern="1200">
          <a:solidFill>
            <a:schemeClr val="tx1"/>
          </a:solidFill>
          <a:latin typeface="+mn-lt"/>
          <a:ea typeface="+mn-ea"/>
          <a:cs typeface="+mn-cs"/>
        </a:defRPr>
      </a:lvl3pPr>
      <a:lvl4pPr marL="7406838" algn="l" defTabSz="4937892" rtl="0" eaLnBrk="1" latinLnBrk="0" hangingPunct="1">
        <a:defRPr sz="9800" kern="1200">
          <a:solidFill>
            <a:schemeClr val="tx1"/>
          </a:solidFill>
          <a:latin typeface="+mn-lt"/>
          <a:ea typeface="+mn-ea"/>
          <a:cs typeface="+mn-cs"/>
        </a:defRPr>
      </a:lvl4pPr>
      <a:lvl5pPr marL="9875784" algn="l" defTabSz="4937892" rtl="0" eaLnBrk="1" latinLnBrk="0" hangingPunct="1">
        <a:defRPr sz="9800" kern="1200">
          <a:solidFill>
            <a:schemeClr val="tx1"/>
          </a:solidFill>
          <a:latin typeface="+mn-lt"/>
          <a:ea typeface="+mn-ea"/>
          <a:cs typeface="+mn-cs"/>
        </a:defRPr>
      </a:lvl5pPr>
      <a:lvl6pPr marL="12344731" algn="l" defTabSz="4937892" rtl="0" eaLnBrk="1" latinLnBrk="0" hangingPunct="1">
        <a:defRPr sz="9800" kern="1200">
          <a:solidFill>
            <a:schemeClr val="tx1"/>
          </a:solidFill>
          <a:latin typeface="+mn-lt"/>
          <a:ea typeface="+mn-ea"/>
          <a:cs typeface="+mn-cs"/>
        </a:defRPr>
      </a:lvl6pPr>
      <a:lvl7pPr marL="14813676" algn="l" defTabSz="4937892" rtl="0" eaLnBrk="1" latinLnBrk="0" hangingPunct="1">
        <a:defRPr sz="9800" kern="1200">
          <a:solidFill>
            <a:schemeClr val="tx1"/>
          </a:solidFill>
          <a:latin typeface="+mn-lt"/>
          <a:ea typeface="+mn-ea"/>
          <a:cs typeface="+mn-cs"/>
        </a:defRPr>
      </a:lvl7pPr>
      <a:lvl8pPr marL="17282623" algn="l" defTabSz="4937892" rtl="0" eaLnBrk="1" latinLnBrk="0" hangingPunct="1">
        <a:defRPr sz="9800" kern="1200">
          <a:solidFill>
            <a:schemeClr val="tx1"/>
          </a:solidFill>
          <a:latin typeface="+mn-lt"/>
          <a:ea typeface="+mn-ea"/>
          <a:cs typeface="+mn-cs"/>
        </a:defRPr>
      </a:lvl8pPr>
      <a:lvl9pPr marL="19751569" algn="l" defTabSz="4937892"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7"/>
          <p:cNvSpPr>
            <a:spLocks noChangeArrowheads="1"/>
          </p:cNvSpPr>
          <p:nvPr/>
        </p:nvSpPr>
        <p:spPr bwMode="auto">
          <a:xfrm>
            <a:off x="762000" y="32308800"/>
            <a:ext cx="15849600" cy="27432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1" name="Rectangle 86"/>
          <p:cNvSpPr>
            <a:spLocks noChangeArrowheads="1"/>
          </p:cNvSpPr>
          <p:nvPr/>
        </p:nvSpPr>
        <p:spPr bwMode="auto">
          <a:xfrm>
            <a:off x="838200" y="25298400"/>
            <a:ext cx="15773400" cy="56388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2" name="Rectangle 85"/>
          <p:cNvSpPr>
            <a:spLocks noChangeArrowheads="1"/>
          </p:cNvSpPr>
          <p:nvPr/>
        </p:nvSpPr>
        <p:spPr bwMode="auto">
          <a:xfrm>
            <a:off x="838200" y="10668000"/>
            <a:ext cx="15773400" cy="132588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3" name="Rectangle 83"/>
          <p:cNvSpPr>
            <a:spLocks noChangeArrowheads="1"/>
          </p:cNvSpPr>
          <p:nvPr/>
        </p:nvSpPr>
        <p:spPr bwMode="auto">
          <a:xfrm>
            <a:off x="17221200" y="20955000"/>
            <a:ext cx="16078200" cy="14117638"/>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4" name="Rectangle 82"/>
          <p:cNvSpPr>
            <a:spLocks noChangeArrowheads="1"/>
          </p:cNvSpPr>
          <p:nvPr/>
        </p:nvSpPr>
        <p:spPr bwMode="auto">
          <a:xfrm>
            <a:off x="33756600" y="6421438"/>
            <a:ext cx="15697200" cy="62484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5" name="Rectangle 81"/>
          <p:cNvSpPr>
            <a:spLocks noChangeArrowheads="1"/>
          </p:cNvSpPr>
          <p:nvPr/>
        </p:nvSpPr>
        <p:spPr bwMode="auto">
          <a:xfrm>
            <a:off x="33756600" y="14139863"/>
            <a:ext cx="15697200" cy="6073775"/>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6" name="Rectangle 72"/>
          <p:cNvSpPr>
            <a:spLocks noChangeArrowheads="1"/>
          </p:cNvSpPr>
          <p:nvPr/>
        </p:nvSpPr>
        <p:spPr bwMode="auto">
          <a:xfrm>
            <a:off x="33756600" y="33015238"/>
            <a:ext cx="15697200" cy="20574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7" name="Rectangle 80"/>
          <p:cNvSpPr>
            <a:spLocks noChangeArrowheads="1"/>
          </p:cNvSpPr>
          <p:nvPr/>
        </p:nvSpPr>
        <p:spPr bwMode="auto">
          <a:xfrm>
            <a:off x="11430000" y="762000"/>
            <a:ext cx="28346400" cy="35814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8" name="Rectangle 63"/>
          <p:cNvSpPr>
            <a:spLocks noChangeArrowheads="1"/>
          </p:cNvSpPr>
          <p:nvPr/>
        </p:nvSpPr>
        <p:spPr bwMode="auto">
          <a:xfrm>
            <a:off x="33832800" y="21564600"/>
            <a:ext cx="15697200" cy="5430838"/>
          </a:xfrm>
          <a:prstGeom prst="rect">
            <a:avLst/>
          </a:prstGeom>
          <a:solidFill>
            <a:srgbClr val="C0C0C0">
              <a:alpha val="50195"/>
            </a:srgbClr>
          </a:solidFill>
          <a:ln w="9525">
            <a:noFill/>
            <a:miter lim="800000"/>
            <a:headEnd/>
            <a:tailEnd/>
          </a:ln>
        </p:spPr>
        <p:txBody>
          <a:bodyPr wrap="none" anchor="ctr"/>
          <a:lstStyle/>
          <a:p>
            <a:endParaRPr lang="en-US"/>
          </a:p>
        </p:txBody>
      </p:sp>
      <p:sp>
        <p:nvSpPr>
          <p:cNvPr id="2059" name="Rectangle 61"/>
          <p:cNvSpPr>
            <a:spLocks noChangeArrowheads="1"/>
          </p:cNvSpPr>
          <p:nvPr/>
        </p:nvSpPr>
        <p:spPr bwMode="auto">
          <a:xfrm>
            <a:off x="17221200" y="6400800"/>
            <a:ext cx="16002000" cy="56388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60" name="Rectangle 58"/>
          <p:cNvSpPr>
            <a:spLocks noChangeArrowheads="1"/>
          </p:cNvSpPr>
          <p:nvPr/>
        </p:nvSpPr>
        <p:spPr bwMode="auto">
          <a:xfrm>
            <a:off x="838200" y="6421438"/>
            <a:ext cx="15773400" cy="2895600"/>
          </a:xfrm>
          <a:prstGeom prst="rect">
            <a:avLst/>
          </a:prstGeom>
          <a:solidFill>
            <a:srgbClr val="C0C0C0">
              <a:alpha val="50195"/>
            </a:srgbClr>
          </a:solidFill>
          <a:ln w="9525">
            <a:noFill/>
            <a:miter lim="800000"/>
            <a:headEnd/>
            <a:tailEnd/>
          </a:ln>
        </p:spPr>
        <p:txBody>
          <a:bodyPr wrap="none" anchor="ctr"/>
          <a:lstStyle/>
          <a:p>
            <a:endParaRPr lang="en-US"/>
          </a:p>
        </p:txBody>
      </p:sp>
      <p:sp>
        <p:nvSpPr>
          <p:cNvPr id="2061" name="Text Box 9"/>
          <p:cNvSpPr txBox="1">
            <a:spLocks noChangeArrowheads="1"/>
          </p:cNvSpPr>
          <p:nvPr/>
        </p:nvSpPr>
        <p:spPr bwMode="auto">
          <a:xfrm>
            <a:off x="11031538" y="568325"/>
            <a:ext cx="29216350" cy="3646488"/>
          </a:xfrm>
          <a:prstGeom prst="rect">
            <a:avLst/>
          </a:prstGeom>
          <a:noFill/>
          <a:ln w="9525">
            <a:noFill/>
            <a:miter lim="800000"/>
            <a:headEnd/>
            <a:tailEnd/>
          </a:ln>
        </p:spPr>
        <p:txBody>
          <a:bodyPr lIns="331113" tIns="165557" rIns="331113" bIns="165557">
            <a:spAutoFit/>
          </a:bodyPr>
          <a:lstStyle/>
          <a:p>
            <a:pPr algn="ctr" defTabSz="3311525"/>
            <a:r>
              <a:rPr lang="en-US" sz="9600" b="1">
                <a:latin typeface="Calibri" pitchFamily="34" charset="0"/>
              </a:rPr>
              <a:t>Augmentative Communication Device</a:t>
            </a:r>
          </a:p>
          <a:p>
            <a:pPr algn="ctr" defTabSz="3311525">
              <a:lnSpc>
                <a:spcPct val="75000"/>
              </a:lnSpc>
            </a:pPr>
            <a:r>
              <a:rPr lang="en-US" sz="5400">
                <a:latin typeface="Calibri" pitchFamily="34" charset="0"/>
              </a:rPr>
              <a:t>Team Members: Prachi Agarwal, Erin Devine, Brian Mogen, Steve Wyche</a:t>
            </a:r>
          </a:p>
          <a:p>
            <a:pPr algn="ctr" defTabSz="3311525">
              <a:lnSpc>
                <a:spcPct val="75000"/>
              </a:lnSpc>
            </a:pPr>
            <a:r>
              <a:rPr lang="en-US" sz="5400">
                <a:latin typeface="Calibri" pitchFamily="34" charset="0"/>
              </a:rPr>
              <a:t>Client: Lawrence Kaplan, MD</a:t>
            </a:r>
          </a:p>
          <a:p>
            <a:pPr algn="ctr" defTabSz="3311525">
              <a:lnSpc>
                <a:spcPct val="75000"/>
              </a:lnSpc>
            </a:pPr>
            <a:r>
              <a:rPr lang="en-US" sz="5400">
                <a:latin typeface="Calibri" pitchFamily="34" charset="0"/>
              </a:rPr>
              <a:t>Advisor: Professor Thomas Yen PhD</a:t>
            </a:r>
          </a:p>
        </p:txBody>
      </p:sp>
      <p:sp>
        <p:nvSpPr>
          <p:cNvPr id="2067" name="Text Box 19"/>
          <p:cNvSpPr txBox="1">
            <a:spLocks noChangeArrowheads="1"/>
          </p:cNvSpPr>
          <p:nvPr/>
        </p:nvSpPr>
        <p:spPr bwMode="auto">
          <a:xfrm>
            <a:off x="2955925" y="5280025"/>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fontAlgn="auto" hangingPunct="0">
              <a:spcBef>
                <a:spcPts val="0"/>
              </a:spcBef>
              <a:spcAft>
                <a:spcPts val="0"/>
              </a:spcAft>
              <a:defRPr/>
            </a:pPr>
            <a:r>
              <a:rPr lang="en-US" sz="6000" b="1" dirty="0">
                <a:solidFill>
                  <a:schemeClr val="bg1"/>
                </a:solidFill>
                <a:effectLst>
                  <a:outerShdw blurRad="38100" dist="38100" dir="2700000" algn="tl">
                    <a:srgbClr val="000000"/>
                  </a:outerShdw>
                </a:effectLst>
                <a:latin typeface="Lucida Sans" pitchFamily="34" charset="0"/>
              </a:rPr>
              <a:t>Abstract</a:t>
            </a:r>
          </a:p>
        </p:txBody>
      </p:sp>
      <p:sp>
        <p:nvSpPr>
          <p:cNvPr id="2063" name="Text Box 28"/>
          <p:cNvSpPr txBox="1">
            <a:spLocks noChangeArrowheads="1"/>
          </p:cNvSpPr>
          <p:nvPr/>
        </p:nvSpPr>
        <p:spPr bwMode="auto">
          <a:xfrm>
            <a:off x="1660525" y="25625425"/>
            <a:ext cx="11277600" cy="701675"/>
          </a:xfrm>
          <a:prstGeom prst="rect">
            <a:avLst/>
          </a:prstGeom>
          <a:noFill/>
          <a:ln w="9525">
            <a:noFill/>
            <a:miter lim="800000"/>
            <a:headEnd/>
            <a:tailEnd/>
          </a:ln>
        </p:spPr>
        <p:txBody>
          <a:bodyPr>
            <a:spAutoFit/>
          </a:bodyPr>
          <a:lstStyle/>
          <a:p>
            <a:pPr defTabSz="3311525">
              <a:buFontTx/>
              <a:buChar char="•"/>
            </a:pPr>
            <a:endParaRPr lang="en-US" sz="4000">
              <a:latin typeface="Calibri" pitchFamily="34" charset="0"/>
            </a:endParaRPr>
          </a:p>
        </p:txBody>
      </p:sp>
      <p:sp>
        <p:nvSpPr>
          <p:cNvPr id="2064" name="Text Box 30"/>
          <p:cNvSpPr txBox="1">
            <a:spLocks noChangeArrowheads="1"/>
          </p:cNvSpPr>
          <p:nvPr/>
        </p:nvSpPr>
        <p:spPr bwMode="auto">
          <a:xfrm>
            <a:off x="1295400" y="25409525"/>
            <a:ext cx="14554200" cy="5146675"/>
          </a:xfrm>
          <a:prstGeom prst="rect">
            <a:avLst/>
          </a:prstGeom>
          <a:noFill/>
          <a:ln w="9525">
            <a:noFill/>
            <a:miter lim="800000"/>
            <a:headEnd/>
            <a:tailEnd/>
          </a:ln>
        </p:spPr>
        <p:txBody>
          <a:bodyPr>
            <a:spAutoFit/>
          </a:bodyPr>
          <a:lstStyle/>
          <a:p>
            <a:pPr>
              <a:lnSpc>
                <a:spcPct val="115000"/>
              </a:lnSpc>
              <a:buFont typeface="Arial" charset="0"/>
              <a:buChar char="•"/>
            </a:pPr>
            <a:r>
              <a:rPr lang="en-US" sz="3600">
                <a:latin typeface="Calibri" pitchFamily="34" charset="0"/>
              </a:rPr>
              <a:t> Phonetics-based device</a:t>
            </a:r>
          </a:p>
          <a:p>
            <a:pPr>
              <a:lnSpc>
                <a:spcPct val="115000"/>
              </a:lnSpc>
              <a:buFont typeface="Arial" charset="0"/>
              <a:buChar char="•"/>
            </a:pPr>
            <a:r>
              <a:rPr lang="en-US" sz="3600">
                <a:latin typeface="Calibri" pitchFamily="34" charset="0"/>
              </a:rPr>
              <a:t>Reduce the delay between cognition and speech</a:t>
            </a:r>
          </a:p>
          <a:p>
            <a:pPr>
              <a:lnSpc>
                <a:spcPct val="115000"/>
              </a:lnSpc>
              <a:buFont typeface="Arial" charset="0"/>
              <a:buChar char="•"/>
            </a:pPr>
            <a:r>
              <a:rPr lang="en-US" sz="3600">
                <a:latin typeface="Calibri" pitchFamily="34" charset="0"/>
              </a:rPr>
              <a:t>Ability to distinguish between statements, questions, and    exclamations</a:t>
            </a:r>
          </a:p>
          <a:p>
            <a:pPr>
              <a:lnSpc>
                <a:spcPct val="115000"/>
              </a:lnSpc>
              <a:buFont typeface="Arial" charset="0"/>
              <a:buChar char="•"/>
            </a:pPr>
            <a:r>
              <a:rPr lang="en-US" sz="3600">
                <a:latin typeface="Calibri" pitchFamily="34" charset="0"/>
              </a:rPr>
              <a:t>Create the ability to engage in normal, everyday conversation</a:t>
            </a:r>
          </a:p>
          <a:p>
            <a:pPr>
              <a:lnSpc>
                <a:spcPct val="115000"/>
              </a:lnSpc>
              <a:buFont typeface="Arial" charset="0"/>
              <a:buChar char="•"/>
            </a:pPr>
            <a:r>
              <a:rPr lang="en-US" sz="3600">
                <a:latin typeface="Calibri" pitchFamily="34" charset="0"/>
              </a:rPr>
              <a:t>Affordable (Preferably under $1500)</a:t>
            </a:r>
          </a:p>
          <a:p>
            <a:pPr>
              <a:lnSpc>
                <a:spcPct val="115000"/>
              </a:lnSpc>
              <a:buFont typeface="Arial" charset="0"/>
              <a:buChar char="•"/>
            </a:pPr>
            <a:r>
              <a:rPr lang="en-US" sz="3600">
                <a:latin typeface="Calibri" pitchFamily="34" charset="0"/>
              </a:rPr>
              <a:t>Portable</a:t>
            </a:r>
          </a:p>
          <a:p>
            <a:pPr>
              <a:lnSpc>
                <a:spcPct val="115000"/>
              </a:lnSpc>
              <a:buFont typeface="Arial" charset="0"/>
              <a:buChar char="•"/>
            </a:pPr>
            <a:r>
              <a:rPr lang="en-US" sz="3600">
                <a:latin typeface="Calibri" pitchFamily="34" charset="0"/>
              </a:rPr>
              <a:t>Adaptable to various types of speaking difficulties</a:t>
            </a:r>
          </a:p>
        </p:txBody>
      </p:sp>
      <p:sp>
        <p:nvSpPr>
          <p:cNvPr id="2065" name="Line 32"/>
          <p:cNvSpPr>
            <a:spLocks noChangeShapeType="1"/>
          </p:cNvSpPr>
          <p:nvPr/>
        </p:nvSpPr>
        <p:spPr bwMode="auto">
          <a:xfrm>
            <a:off x="16916400" y="6345238"/>
            <a:ext cx="0" cy="28651200"/>
          </a:xfrm>
          <a:prstGeom prst="line">
            <a:avLst/>
          </a:prstGeom>
          <a:noFill/>
          <a:ln w="9525">
            <a:solidFill>
              <a:schemeClr val="tx1"/>
            </a:solidFill>
            <a:round/>
            <a:headEnd/>
            <a:tailEnd/>
          </a:ln>
        </p:spPr>
        <p:txBody>
          <a:bodyPr/>
          <a:lstStyle/>
          <a:p>
            <a:endParaRPr lang="en-US"/>
          </a:p>
        </p:txBody>
      </p:sp>
      <p:sp>
        <p:nvSpPr>
          <p:cNvPr id="2117" name="Text Box 69"/>
          <p:cNvSpPr txBox="1">
            <a:spLocks noChangeArrowheads="1"/>
          </p:cNvSpPr>
          <p:nvPr/>
        </p:nvSpPr>
        <p:spPr bwMode="auto">
          <a:xfrm>
            <a:off x="36177538" y="27300238"/>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Special Thanks</a:t>
            </a:r>
          </a:p>
        </p:txBody>
      </p:sp>
      <p:sp>
        <p:nvSpPr>
          <p:cNvPr id="2119" name="Text Box 71"/>
          <p:cNvSpPr txBox="1">
            <a:spLocks noChangeArrowheads="1"/>
          </p:cNvSpPr>
          <p:nvPr/>
        </p:nvSpPr>
        <p:spPr bwMode="auto">
          <a:xfrm>
            <a:off x="2954338" y="31165800"/>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fontAlgn="auto" hangingPunct="0">
              <a:spcBef>
                <a:spcPts val="0"/>
              </a:spcBef>
              <a:spcAft>
                <a:spcPts val="0"/>
              </a:spcAft>
              <a:defRPr/>
            </a:pPr>
            <a:r>
              <a:rPr lang="en-US" sz="6000" b="1" dirty="0">
                <a:solidFill>
                  <a:schemeClr val="bg1"/>
                </a:solidFill>
                <a:effectLst>
                  <a:outerShdw blurRad="38100" dist="38100" dir="2700000" algn="tl">
                    <a:srgbClr val="000000"/>
                  </a:outerShdw>
                </a:effectLst>
                <a:latin typeface="Lucida Sans" pitchFamily="34" charset="0"/>
              </a:rPr>
              <a:t>Budget</a:t>
            </a:r>
          </a:p>
        </p:txBody>
      </p:sp>
      <p:sp>
        <p:nvSpPr>
          <p:cNvPr id="2" name="Text Box 72"/>
          <p:cNvSpPr txBox="1">
            <a:spLocks noChangeArrowheads="1"/>
          </p:cNvSpPr>
          <p:nvPr/>
        </p:nvSpPr>
        <p:spPr bwMode="auto">
          <a:xfrm>
            <a:off x="36177538" y="20366038"/>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fontAlgn="auto" hangingPunct="0">
              <a:spcBef>
                <a:spcPts val="0"/>
              </a:spcBef>
              <a:spcAft>
                <a:spcPts val="0"/>
              </a:spcAft>
              <a:defRPr/>
            </a:pPr>
            <a:r>
              <a:rPr lang="en-US" sz="6000" b="1" dirty="0">
                <a:solidFill>
                  <a:schemeClr val="bg1"/>
                </a:solidFill>
                <a:effectLst>
                  <a:outerShdw blurRad="38100" dist="38100" dir="2700000" algn="tl">
                    <a:srgbClr val="000000"/>
                  </a:outerShdw>
                </a:effectLst>
                <a:latin typeface="Lucida Sans" pitchFamily="34" charset="0"/>
              </a:rPr>
              <a:t>Future Work</a:t>
            </a:r>
          </a:p>
        </p:txBody>
      </p:sp>
      <p:sp>
        <p:nvSpPr>
          <p:cNvPr id="2069" name="Text Box 74"/>
          <p:cNvSpPr txBox="1">
            <a:spLocks noChangeArrowheads="1"/>
          </p:cNvSpPr>
          <p:nvPr/>
        </p:nvSpPr>
        <p:spPr bwMode="auto">
          <a:xfrm>
            <a:off x="1905000" y="10388600"/>
            <a:ext cx="14325600" cy="14649450"/>
          </a:xfrm>
          <a:prstGeom prst="rect">
            <a:avLst/>
          </a:prstGeom>
          <a:noFill/>
          <a:ln w="9525">
            <a:noFill/>
            <a:miter lim="800000"/>
            <a:headEnd/>
            <a:tailEnd/>
          </a:ln>
        </p:spPr>
        <p:txBody>
          <a:bodyPr>
            <a:spAutoFit/>
          </a:bodyPr>
          <a:lstStyle/>
          <a:p>
            <a:pPr>
              <a:lnSpc>
                <a:spcPct val="115000"/>
              </a:lnSpc>
              <a:buFont typeface="Arial" charset="0"/>
              <a:buChar char="•"/>
            </a:pPr>
            <a:endParaRPr lang="en-US" sz="4000">
              <a:latin typeface="Calibri" pitchFamily="34" charset="0"/>
            </a:endParaRPr>
          </a:p>
          <a:p>
            <a:pPr>
              <a:lnSpc>
                <a:spcPct val="115000"/>
              </a:lnSpc>
              <a:buFont typeface="Arial" charset="0"/>
              <a:buChar char="•"/>
            </a:pPr>
            <a:r>
              <a:rPr lang="en-US" sz="3600">
                <a:latin typeface="Calibri" pitchFamily="34" charset="0"/>
              </a:rPr>
              <a:t>Wide range of speech problems:</a:t>
            </a:r>
          </a:p>
          <a:p>
            <a:pPr lvl="1">
              <a:lnSpc>
                <a:spcPct val="115000"/>
              </a:lnSpc>
              <a:buFont typeface="Arial" charset="0"/>
              <a:buChar char="•"/>
            </a:pPr>
            <a:r>
              <a:rPr lang="en-US" sz="3600">
                <a:latin typeface="Calibri" pitchFamily="34" charset="0"/>
              </a:rPr>
              <a:t>Neuromotor dysfunction (Cerebral Palsy)</a:t>
            </a:r>
          </a:p>
          <a:p>
            <a:pPr lvl="1">
              <a:lnSpc>
                <a:spcPct val="115000"/>
              </a:lnSpc>
              <a:buFont typeface="Arial" charset="0"/>
              <a:buChar char="•"/>
            </a:pPr>
            <a:r>
              <a:rPr lang="en-US" sz="3600">
                <a:latin typeface="Calibri" pitchFamily="34" charset="0"/>
              </a:rPr>
              <a:t>Laryngectomy</a:t>
            </a:r>
          </a:p>
          <a:p>
            <a:pPr lvl="1">
              <a:lnSpc>
                <a:spcPct val="115000"/>
              </a:lnSpc>
              <a:buFont typeface="Arial" charset="0"/>
              <a:buChar char="•"/>
            </a:pPr>
            <a:r>
              <a:rPr lang="en-US" sz="3600">
                <a:latin typeface="Calibri" pitchFamily="34" charset="0"/>
              </a:rPr>
              <a:t>Paralyzed diaphragm</a:t>
            </a:r>
          </a:p>
          <a:p>
            <a:pPr lvl="1">
              <a:lnSpc>
                <a:spcPct val="115000"/>
              </a:lnSpc>
              <a:buFont typeface="Arial" charset="0"/>
              <a:buChar char="•"/>
            </a:pPr>
            <a:r>
              <a:rPr lang="en-US" sz="3600">
                <a:latin typeface="Calibri" pitchFamily="34" charset="0"/>
              </a:rPr>
              <a:t>Vocal chord paralysis</a:t>
            </a:r>
          </a:p>
          <a:p>
            <a:pPr>
              <a:lnSpc>
                <a:spcPct val="115000"/>
              </a:lnSpc>
              <a:buFont typeface="Arial" charset="0"/>
              <a:buChar char="•"/>
            </a:pPr>
            <a:r>
              <a:rPr lang="en-US" sz="3600">
                <a:latin typeface="Calibri" pitchFamily="34" charset="0"/>
              </a:rPr>
              <a:t>Speech is frustrating</a:t>
            </a:r>
          </a:p>
          <a:p>
            <a:pPr lvl="1">
              <a:lnSpc>
                <a:spcPct val="115000"/>
              </a:lnSpc>
              <a:buFont typeface="Arial" charset="0"/>
              <a:buChar char="•"/>
            </a:pPr>
            <a:r>
              <a:rPr lang="en-US" sz="3600">
                <a:latin typeface="Calibri" pitchFamily="34" charset="0"/>
              </a:rPr>
              <a:t>Slow</a:t>
            </a:r>
          </a:p>
          <a:p>
            <a:pPr lvl="1">
              <a:lnSpc>
                <a:spcPct val="115000"/>
              </a:lnSpc>
              <a:buFont typeface="Arial" charset="0"/>
              <a:buChar char="•"/>
            </a:pPr>
            <a:r>
              <a:rPr lang="en-US" sz="3600">
                <a:latin typeface="Calibri" pitchFamily="34" charset="0"/>
              </a:rPr>
              <a:t>Lack of expression</a:t>
            </a:r>
          </a:p>
          <a:p>
            <a:pPr>
              <a:lnSpc>
                <a:spcPct val="115000"/>
              </a:lnSpc>
              <a:buFont typeface="Arial" charset="0"/>
              <a:buNone/>
            </a:pPr>
            <a:r>
              <a:rPr lang="en-US" sz="3600">
                <a:latin typeface="Calibri" pitchFamily="34" charset="0"/>
              </a:rPr>
              <a:t>These problems make augmentative communicative devices currently on the market ineffective since they leave the user feeling left out of conversations or unable to express themselves. Problems with the current technology include:</a:t>
            </a:r>
          </a:p>
          <a:p>
            <a:pPr lvl="1">
              <a:lnSpc>
                <a:spcPct val="115000"/>
              </a:lnSpc>
              <a:buFontTx/>
              <a:buChar char="•"/>
            </a:pPr>
            <a:r>
              <a:rPr lang="en-US" sz="3600">
                <a:latin typeface="Calibri" pitchFamily="34" charset="0"/>
              </a:rPr>
              <a:t>Slow (approximately 30 words per minute)</a:t>
            </a:r>
          </a:p>
          <a:p>
            <a:pPr lvl="1">
              <a:lnSpc>
                <a:spcPct val="115000"/>
              </a:lnSpc>
              <a:buFontTx/>
              <a:buChar char="•"/>
            </a:pPr>
            <a:r>
              <a:rPr lang="en-US" sz="3600">
                <a:latin typeface="Calibri" pitchFamily="34" charset="0"/>
              </a:rPr>
              <a:t>Users feel unintelligent </a:t>
            </a:r>
          </a:p>
          <a:p>
            <a:pPr lvl="1">
              <a:lnSpc>
                <a:spcPct val="115000"/>
              </a:lnSpc>
              <a:buFont typeface="Arial" charset="0"/>
              <a:buChar char="•"/>
            </a:pPr>
            <a:r>
              <a:rPr lang="en-US" sz="3600">
                <a:latin typeface="Calibri" pitchFamily="34" charset="0"/>
              </a:rPr>
              <a:t>Can’t always keep up with conversation </a:t>
            </a:r>
          </a:p>
          <a:p>
            <a:pPr lvl="1">
              <a:lnSpc>
                <a:spcPct val="115000"/>
              </a:lnSpc>
              <a:buFont typeface="Arial" charset="0"/>
              <a:buChar char="•"/>
            </a:pPr>
            <a:r>
              <a:rPr lang="en-US" sz="3600">
                <a:latin typeface="Calibri" pitchFamily="34" charset="0"/>
              </a:rPr>
              <a:t>Lack emotional expression</a:t>
            </a:r>
          </a:p>
          <a:p>
            <a:pPr lvl="1">
              <a:lnSpc>
                <a:spcPct val="115000"/>
              </a:lnSpc>
              <a:buFont typeface="Arial" charset="0"/>
              <a:buChar char="•"/>
            </a:pPr>
            <a:r>
              <a:rPr lang="en-US" sz="3600">
                <a:latin typeface="Calibri" pitchFamily="34" charset="0"/>
              </a:rPr>
              <a:t>Expensive ($1500 - $3,000)</a:t>
            </a:r>
          </a:p>
          <a:p>
            <a:pPr lvl="1">
              <a:lnSpc>
                <a:spcPct val="115000"/>
              </a:lnSpc>
              <a:buFont typeface="Arial" charset="0"/>
              <a:buChar char="•"/>
            </a:pPr>
            <a:r>
              <a:rPr lang="en-US" sz="3600">
                <a:latin typeface="Calibri" pitchFamily="34" charset="0"/>
              </a:rPr>
              <a:t>Not used often</a:t>
            </a:r>
          </a:p>
          <a:p>
            <a:pPr>
              <a:lnSpc>
                <a:spcPct val="115000"/>
              </a:lnSpc>
              <a:buFont typeface="Arial" charset="0"/>
              <a:buNone/>
            </a:pPr>
            <a:r>
              <a:rPr lang="en-US" sz="3600">
                <a:latin typeface="Calibri" pitchFamily="34" charset="0"/>
              </a:rPr>
              <a:t>Addressing these issues for people with communicative disorders if the motivation behind our design.</a:t>
            </a:r>
          </a:p>
          <a:p>
            <a:pPr lvl="1">
              <a:buFont typeface="Arial" charset="0"/>
              <a:buChar char="•"/>
            </a:pPr>
            <a:endParaRPr lang="en-US" sz="3600">
              <a:latin typeface="Calibri" pitchFamily="34" charset="0"/>
            </a:endParaRPr>
          </a:p>
          <a:p>
            <a:endParaRPr lang="en-US" sz="3600">
              <a:latin typeface="Calibri" pitchFamily="34" charset="0"/>
            </a:endParaRPr>
          </a:p>
        </p:txBody>
      </p:sp>
      <p:sp>
        <p:nvSpPr>
          <p:cNvPr id="2070" name="Text Box 84"/>
          <p:cNvSpPr txBox="1">
            <a:spLocks noChangeArrowheads="1"/>
          </p:cNvSpPr>
          <p:nvPr/>
        </p:nvSpPr>
        <p:spPr bwMode="auto">
          <a:xfrm>
            <a:off x="34867850" y="6164263"/>
            <a:ext cx="184150" cy="823912"/>
          </a:xfrm>
          <a:prstGeom prst="rect">
            <a:avLst/>
          </a:prstGeom>
          <a:noFill/>
          <a:ln w="9525">
            <a:noFill/>
            <a:miter lim="800000"/>
            <a:headEnd/>
            <a:tailEnd/>
          </a:ln>
        </p:spPr>
        <p:txBody>
          <a:bodyPr wrap="none">
            <a:spAutoFit/>
          </a:bodyPr>
          <a:lstStyle/>
          <a:p>
            <a:endParaRPr lang="en-US" sz="4800">
              <a:latin typeface="Calibri" pitchFamily="34" charset="0"/>
            </a:endParaRPr>
          </a:p>
        </p:txBody>
      </p:sp>
      <p:sp>
        <p:nvSpPr>
          <p:cNvPr id="2071" name="TextBox 45"/>
          <p:cNvSpPr txBox="1">
            <a:spLocks noChangeArrowheads="1"/>
          </p:cNvSpPr>
          <p:nvPr/>
        </p:nvSpPr>
        <p:spPr bwMode="auto">
          <a:xfrm>
            <a:off x="34729738" y="21661438"/>
            <a:ext cx="13944600" cy="5146675"/>
          </a:xfrm>
          <a:prstGeom prst="rect">
            <a:avLst/>
          </a:prstGeom>
          <a:noFill/>
          <a:ln w="9525">
            <a:noFill/>
            <a:miter lim="800000"/>
            <a:headEnd/>
            <a:tailEnd/>
          </a:ln>
        </p:spPr>
        <p:txBody>
          <a:bodyPr>
            <a:spAutoFit/>
          </a:bodyPr>
          <a:lstStyle/>
          <a:p>
            <a:pPr>
              <a:lnSpc>
                <a:spcPct val="115000"/>
              </a:lnSpc>
              <a:buFont typeface="Arial" charset="0"/>
              <a:buChar char="•"/>
            </a:pPr>
            <a:r>
              <a:rPr lang="en-US" sz="3600">
                <a:latin typeface="Calibri" pitchFamily="34" charset="0"/>
              </a:rPr>
              <a:t>Create personalized sound input</a:t>
            </a:r>
          </a:p>
          <a:p>
            <a:pPr>
              <a:lnSpc>
                <a:spcPct val="115000"/>
              </a:lnSpc>
              <a:buFont typeface="Arial" charset="0"/>
              <a:buChar char="•"/>
            </a:pPr>
            <a:r>
              <a:rPr lang="en-US" sz="3600">
                <a:latin typeface="Calibri" pitchFamily="34" charset="0"/>
              </a:rPr>
              <a:t>Develop iPhone/iTouch app</a:t>
            </a:r>
          </a:p>
          <a:p>
            <a:pPr marL="742950" lvl="1" indent="-285750">
              <a:lnSpc>
                <a:spcPct val="115000"/>
              </a:lnSpc>
              <a:buFont typeface="Arial" charset="0"/>
              <a:buChar char="•"/>
            </a:pPr>
            <a:r>
              <a:rPr lang="en-US" sz="3600">
                <a:latin typeface="Calibri" pitchFamily="34" charset="0"/>
              </a:rPr>
              <a:t>Personalized sound source</a:t>
            </a:r>
          </a:p>
          <a:p>
            <a:pPr marL="742950" lvl="1" indent="-285750">
              <a:lnSpc>
                <a:spcPct val="115000"/>
              </a:lnSpc>
              <a:buFont typeface="Arial" charset="0"/>
              <a:buChar char="•"/>
            </a:pPr>
            <a:r>
              <a:rPr lang="en-US" sz="3600">
                <a:latin typeface="Calibri" pitchFamily="34" charset="0"/>
              </a:rPr>
              <a:t>Control pitch and volume to add expression</a:t>
            </a:r>
          </a:p>
          <a:p>
            <a:pPr>
              <a:lnSpc>
                <a:spcPct val="115000"/>
              </a:lnSpc>
              <a:buFont typeface="Arial" charset="0"/>
              <a:buChar char="•"/>
            </a:pPr>
            <a:r>
              <a:rPr lang="en-US" sz="3600">
                <a:latin typeface="Calibri" pitchFamily="34" charset="0"/>
              </a:rPr>
              <a:t>Continue to refine the hardware</a:t>
            </a:r>
          </a:p>
          <a:p>
            <a:pPr>
              <a:lnSpc>
                <a:spcPct val="115000"/>
              </a:lnSpc>
              <a:buFont typeface="Arial" charset="0"/>
              <a:buChar char="•"/>
            </a:pPr>
            <a:r>
              <a:rPr lang="en-US" sz="3600">
                <a:latin typeface="Calibri" pitchFamily="34" charset="0"/>
              </a:rPr>
              <a:t>Develop method for sterilization (UV)</a:t>
            </a:r>
          </a:p>
          <a:p>
            <a:pPr>
              <a:lnSpc>
                <a:spcPct val="115000"/>
              </a:lnSpc>
              <a:buFont typeface="Arial" charset="0"/>
              <a:buChar char="•"/>
            </a:pPr>
            <a:r>
              <a:rPr lang="en-US" sz="3600">
                <a:latin typeface="Calibri" pitchFamily="34" charset="0"/>
              </a:rPr>
              <a:t>Finalize patent process</a:t>
            </a:r>
          </a:p>
          <a:p>
            <a:pPr>
              <a:lnSpc>
                <a:spcPct val="115000"/>
              </a:lnSpc>
              <a:buFont typeface="Arial" charset="0"/>
              <a:buChar char="•"/>
            </a:pPr>
            <a:r>
              <a:rPr lang="en-US" sz="3600">
                <a:latin typeface="Calibri" pitchFamily="34" charset="0"/>
              </a:rPr>
              <a:t>Present to  interested corporations</a:t>
            </a:r>
          </a:p>
        </p:txBody>
      </p:sp>
      <p:sp>
        <p:nvSpPr>
          <p:cNvPr id="2072" name="TextBox 33"/>
          <p:cNvSpPr txBox="1">
            <a:spLocks noChangeArrowheads="1"/>
          </p:cNvSpPr>
          <p:nvPr/>
        </p:nvSpPr>
        <p:spPr bwMode="auto">
          <a:xfrm>
            <a:off x="1371600" y="32613600"/>
            <a:ext cx="13639800" cy="2289175"/>
          </a:xfrm>
          <a:prstGeom prst="rect">
            <a:avLst/>
          </a:prstGeom>
          <a:noFill/>
          <a:ln w="9525">
            <a:noFill/>
            <a:miter lim="800000"/>
            <a:headEnd/>
            <a:tailEnd/>
          </a:ln>
        </p:spPr>
        <p:txBody>
          <a:bodyPr>
            <a:spAutoFit/>
          </a:bodyPr>
          <a:lstStyle/>
          <a:p>
            <a:pPr>
              <a:buFontTx/>
              <a:buChar char="•"/>
            </a:pPr>
            <a:r>
              <a:rPr lang="en-US" sz="3600">
                <a:latin typeface="Calibri" pitchFamily="34" charset="0"/>
              </a:rPr>
              <a:t>Compression Drivers $30</a:t>
            </a:r>
          </a:p>
          <a:p>
            <a:pPr>
              <a:buFontTx/>
              <a:buChar char="•"/>
            </a:pPr>
            <a:r>
              <a:rPr lang="en-US" sz="3600">
                <a:latin typeface="Calibri" pitchFamily="34" charset="0"/>
              </a:rPr>
              <a:t>Various Supplies $25</a:t>
            </a:r>
            <a:endParaRPr lang="en-US" sz="3600" b="1">
              <a:latin typeface="Calibri" pitchFamily="34" charset="0"/>
            </a:endParaRPr>
          </a:p>
          <a:p>
            <a:pPr>
              <a:buFontTx/>
              <a:buChar char="•"/>
            </a:pPr>
            <a:r>
              <a:rPr lang="en-US" sz="3600" b="1">
                <a:latin typeface="Calibri" pitchFamily="34" charset="0"/>
              </a:rPr>
              <a:t>Grand Total: $55</a:t>
            </a:r>
          </a:p>
          <a:p>
            <a:endParaRPr lang="en-US" sz="3600" b="1">
              <a:latin typeface="Calibri" pitchFamily="34" charset="0"/>
            </a:endParaRPr>
          </a:p>
        </p:txBody>
      </p:sp>
      <p:sp>
        <p:nvSpPr>
          <p:cNvPr id="2073" name="Text Box 75"/>
          <p:cNvSpPr txBox="1">
            <a:spLocks noChangeArrowheads="1"/>
          </p:cNvSpPr>
          <p:nvPr/>
        </p:nvSpPr>
        <p:spPr bwMode="auto">
          <a:xfrm>
            <a:off x="18272125" y="6804025"/>
            <a:ext cx="13868400" cy="5146675"/>
          </a:xfrm>
          <a:prstGeom prst="rect">
            <a:avLst/>
          </a:prstGeom>
          <a:noFill/>
          <a:ln w="9525">
            <a:noFill/>
            <a:miter lim="800000"/>
            <a:headEnd/>
            <a:tailEnd/>
          </a:ln>
        </p:spPr>
        <p:txBody>
          <a:bodyPr>
            <a:spAutoFit/>
          </a:bodyPr>
          <a:lstStyle/>
          <a:p>
            <a:pPr>
              <a:lnSpc>
                <a:spcPct val="115000"/>
              </a:lnSpc>
              <a:buFont typeface="Arial" charset="0"/>
              <a:buChar char="•"/>
            </a:pPr>
            <a:r>
              <a:rPr lang="en-US" sz="3600">
                <a:latin typeface="Calibri" pitchFamily="34" charset="0"/>
              </a:rPr>
              <a:t>We have taken the design from last semester and created our own circuit that accepts customizable input</a:t>
            </a:r>
          </a:p>
          <a:p>
            <a:pPr>
              <a:lnSpc>
                <a:spcPct val="115000"/>
              </a:lnSpc>
              <a:buFont typeface="Arial" charset="0"/>
              <a:buChar char="•"/>
            </a:pPr>
            <a:r>
              <a:rPr lang="en-US" sz="3600">
                <a:latin typeface="Calibri" pitchFamily="34" charset="0"/>
              </a:rPr>
              <a:t>Signal provided by an iPod</a:t>
            </a:r>
          </a:p>
          <a:p>
            <a:pPr marL="742950" lvl="1" indent="-285750">
              <a:lnSpc>
                <a:spcPct val="115000"/>
              </a:lnSpc>
              <a:buFont typeface="Arial" charset="0"/>
              <a:buChar char="•"/>
            </a:pPr>
            <a:r>
              <a:rPr lang="en-US" sz="3600">
                <a:latin typeface="Calibri" pitchFamily="34" charset="0"/>
              </a:rPr>
              <a:t>Recorded vocal sounds</a:t>
            </a:r>
          </a:p>
          <a:p>
            <a:pPr>
              <a:lnSpc>
                <a:spcPct val="115000"/>
              </a:lnSpc>
              <a:buFont typeface="Arial" charset="0"/>
              <a:buChar char="•"/>
            </a:pPr>
            <a:r>
              <a:rPr lang="en-US" sz="3600">
                <a:latin typeface="Calibri" pitchFamily="34" charset="0"/>
              </a:rPr>
              <a:t>Signal is amplified before passing through the compression driver</a:t>
            </a:r>
          </a:p>
          <a:p>
            <a:pPr>
              <a:lnSpc>
                <a:spcPct val="115000"/>
              </a:lnSpc>
              <a:buFont typeface="Arial" charset="0"/>
              <a:buChar char="•"/>
            </a:pPr>
            <a:r>
              <a:rPr lang="en-US" sz="3600">
                <a:latin typeface="Calibri" pitchFamily="34" charset="0"/>
              </a:rPr>
              <a:t>The compression driver generates mechanical sound from the signal and the signal is propagated to the mouth through a tube</a:t>
            </a:r>
          </a:p>
          <a:p>
            <a:pPr>
              <a:lnSpc>
                <a:spcPct val="115000"/>
              </a:lnSpc>
              <a:buFont typeface="Arial" charset="0"/>
              <a:buChar char="•"/>
            </a:pPr>
            <a:r>
              <a:rPr lang="en-US" sz="3600">
                <a:latin typeface="Calibri" pitchFamily="34" charset="0"/>
              </a:rPr>
              <a:t>The mouth shapes the sound into language</a:t>
            </a:r>
          </a:p>
        </p:txBody>
      </p:sp>
      <p:sp>
        <p:nvSpPr>
          <p:cNvPr id="8" name="Text Box 20"/>
          <p:cNvSpPr txBox="1">
            <a:spLocks noChangeArrowheads="1"/>
          </p:cNvSpPr>
          <p:nvPr/>
        </p:nvSpPr>
        <p:spPr bwMode="auto">
          <a:xfrm>
            <a:off x="35950525" y="5262563"/>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Testing- Tube Placement</a:t>
            </a:r>
          </a:p>
        </p:txBody>
      </p:sp>
      <p:pic>
        <p:nvPicPr>
          <p:cNvPr id="2082" name="Picture 42" descr="graph.bmp"/>
          <p:cNvPicPr>
            <a:picLocks noChangeAspect="1"/>
          </p:cNvPicPr>
          <p:nvPr/>
        </p:nvPicPr>
        <p:blipFill>
          <a:blip r:embed="rId3" cstate="print"/>
          <a:srcRect/>
          <a:stretch>
            <a:fillRect/>
          </a:stretch>
        </p:blipFill>
        <p:spPr bwMode="auto">
          <a:xfrm>
            <a:off x="37082413" y="6754813"/>
            <a:ext cx="8789987" cy="4627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89" name="Picture 41" descr="C:\Documents and Settings\Steve Wyche\My Documents\BME 201\DSCN1152.JPG"/>
          <p:cNvPicPr>
            <a:picLocks noChangeAspect="1" noChangeArrowheads="1"/>
          </p:cNvPicPr>
          <p:nvPr/>
        </p:nvPicPr>
        <p:blipFill>
          <a:blip r:embed="rId4" cstate="print"/>
          <a:srcRect l="17568" r="3153" b="7502"/>
          <a:stretch>
            <a:fillRect/>
          </a:stretch>
        </p:blipFill>
        <p:spPr bwMode="auto">
          <a:xfrm>
            <a:off x="17535525" y="12660313"/>
            <a:ext cx="6838950" cy="5983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Text Box 69"/>
          <p:cNvSpPr txBox="1">
            <a:spLocks noChangeArrowheads="1"/>
          </p:cNvSpPr>
          <p:nvPr/>
        </p:nvSpPr>
        <p:spPr bwMode="auto">
          <a:xfrm>
            <a:off x="36177538" y="31872238"/>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References</a:t>
            </a:r>
          </a:p>
        </p:txBody>
      </p:sp>
      <p:sp>
        <p:nvSpPr>
          <p:cNvPr id="2078" name="TextBox 44"/>
          <p:cNvSpPr txBox="1">
            <a:spLocks noChangeArrowheads="1"/>
          </p:cNvSpPr>
          <p:nvPr/>
        </p:nvSpPr>
        <p:spPr bwMode="auto">
          <a:xfrm>
            <a:off x="34899600" y="11506200"/>
            <a:ext cx="14130338" cy="1190625"/>
          </a:xfrm>
          <a:prstGeom prst="rect">
            <a:avLst/>
          </a:prstGeom>
          <a:noFill/>
          <a:ln w="9525">
            <a:noFill/>
            <a:miter lim="800000"/>
            <a:headEnd/>
            <a:tailEnd/>
          </a:ln>
        </p:spPr>
        <p:txBody>
          <a:bodyPr>
            <a:spAutoFit/>
          </a:bodyPr>
          <a:lstStyle/>
          <a:p>
            <a:pPr algn="ctr"/>
            <a:r>
              <a:rPr lang="en-US" sz="3600">
                <a:latin typeface="Calibri" pitchFamily="34" charset="0"/>
              </a:rPr>
              <a:t>The best sound quality was created when the tube was only inserted</a:t>
            </a:r>
          </a:p>
          <a:p>
            <a:pPr algn="ctr"/>
            <a:r>
              <a:rPr lang="en-US" sz="3600">
                <a:latin typeface="Calibri" pitchFamily="34" charset="0"/>
              </a:rPr>
              <a:t>into the mouth 1 cm</a:t>
            </a:r>
          </a:p>
        </p:txBody>
      </p:sp>
      <p:pic>
        <p:nvPicPr>
          <p:cNvPr id="2079" name="Picture 49"/>
          <p:cNvPicPr>
            <a:picLocks noChangeAspect="1" noChangeArrowheads="1"/>
          </p:cNvPicPr>
          <p:nvPr/>
        </p:nvPicPr>
        <p:blipFill>
          <a:blip r:embed="rId5" cstate="print"/>
          <a:srcRect/>
          <a:stretch>
            <a:fillRect/>
          </a:stretch>
        </p:blipFill>
        <p:spPr bwMode="auto">
          <a:xfrm>
            <a:off x="4114800" y="838200"/>
            <a:ext cx="4176713" cy="3429000"/>
          </a:xfrm>
          <a:prstGeom prst="rect">
            <a:avLst/>
          </a:prstGeom>
          <a:noFill/>
          <a:ln w="9525">
            <a:noFill/>
            <a:miter lim="800000"/>
            <a:headEnd/>
            <a:tailEnd/>
          </a:ln>
        </p:spPr>
      </p:pic>
      <p:pic>
        <p:nvPicPr>
          <p:cNvPr id="2080" name="Picture 50"/>
          <p:cNvPicPr>
            <a:picLocks noChangeAspect="1" noChangeArrowheads="1"/>
          </p:cNvPicPr>
          <p:nvPr/>
        </p:nvPicPr>
        <p:blipFill>
          <a:blip r:embed="rId6" cstate="print"/>
          <a:srcRect/>
          <a:stretch>
            <a:fillRect/>
          </a:stretch>
        </p:blipFill>
        <p:spPr bwMode="auto">
          <a:xfrm>
            <a:off x="41621075" y="762000"/>
            <a:ext cx="5851525" cy="3581400"/>
          </a:xfrm>
          <a:prstGeom prst="rect">
            <a:avLst/>
          </a:prstGeom>
          <a:noFill/>
          <a:ln w="9525">
            <a:noFill/>
            <a:miter lim="800000"/>
            <a:headEnd/>
            <a:tailEnd/>
          </a:ln>
        </p:spPr>
      </p:pic>
      <p:sp>
        <p:nvSpPr>
          <p:cNvPr id="3" name="Text Box 19"/>
          <p:cNvSpPr txBox="1">
            <a:spLocks noChangeArrowheads="1"/>
          </p:cNvSpPr>
          <p:nvPr/>
        </p:nvSpPr>
        <p:spPr bwMode="auto">
          <a:xfrm>
            <a:off x="2954338" y="9509125"/>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Background and Motivation</a:t>
            </a:r>
          </a:p>
        </p:txBody>
      </p:sp>
      <p:sp>
        <p:nvSpPr>
          <p:cNvPr id="4" name="Text Box 19"/>
          <p:cNvSpPr txBox="1">
            <a:spLocks noChangeArrowheads="1"/>
          </p:cNvSpPr>
          <p:nvPr/>
        </p:nvSpPr>
        <p:spPr bwMode="auto">
          <a:xfrm>
            <a:off x="2954338" y="24139525"/>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Client Requirements</a:t>
            </a:r>
          </a:p>
        </p:txBody>
      </p:sp>
      <p:sp>
        <p:nvSpPr>
          <p:cNvPr id="5" name="Text Box 19"/>
          <p:cNvSpPr txBox="1">
            <a:spLocks noChangeArrowheads="1"/>
          </p:cNvSpPr>
          <p:nvPr/>
        </p:nvSpPr>
        <p:spPr bwMode="auto">
          <a:xfrm>
            <a:off x="19507200" y="5257800"/>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Final Design</a:t>
            </a:r>
          </a:p>
        </p:txBody>
      </p:sp>
      <p:sp>
        <p:nvSpPr>
          <p:cNvPr id="2084" name="TextBox 44"/>
          <p:cNvSpPr txBox="1">
            <a:spLocks noChangeArrowheads="1"/>
          </p:cNvSpPr>
          <p:nvPr/>
        </p:nvSpPr>
        <p:spPr bwMode="auto">
          <a:xfrm>
            <a:off x="17449800" y="18897600"/>
            <a:ext cx="7086600" cy="701675"/>
          </a:xfrm>
          <a:prstGeom prst="rect">
            <a:avLst/>
          </a:prstGeom>
          <a:noFill/>
          <a:ln w="9525">
            <a:noFill/>
            <a:miter lim="800000"/>
            <a:headEnd/>
            <a:tailEnd/>
          </a:ln>
        </p:spPr>
        <p:txBody>
          <a:bodyPr>
            <a:spAutoFit/>
          </a:bodyPr>
          <a:lstStyle/>
          <a:p>
            <a:pPr algn="ctr"/>
            <a:r>
              <a:rPr lang="en-US" sz="2000">
                <a:latin typeface="Calibri" pitchFamily="34" charset="0"/>
              </a:rPr>
              <a:t>Figure 1: Our old design with input from the Kaossilator and the talkbox generating the mechanical sound</a:t>
            </a:r>
          </a:p>
        </p:txBody>
      </p:sp>
      <p:sp>
        <p:nvSpPr>
          <p:cNvPr id="2085" name="Text Box 73"/>
          <p:cNvSpPr txBox="1">
            <a:spLocks noChangeArrowheads="1"/>
          </p:cNvSpPr>
          <p:nvPr/>
        </p:nvSpPr>
        <p:spPr bwMode="auto">
          <a:xfrm>
            <a:off x="1295400" y="6726238"/>
            <a:ext cx="14782800" cy="2228850"/>
          </a:xfrm>
          <a:prstGeom prst="rect">
            <a:avLst/>
          </a:prstGeom>
          <a:noFill/>
          <a:ln w="9525">
            <a:noFill/>
            <a:miter lim="800000"/>
            <a:headEnd/>
            <a:tailEnd/>
          </a:ln>
        </p:spPr>
        <p:txBody>
          <a:bodyPr>
            <a:spAutoFit/>
          </a:bodyPr>
          <a:lstStyle/>
          <a:p>
            <a:r>
              <a:rPr lang="en-US" sz="2800">
                <a:latin typeface="Calibri" pitchFamily="34" charset="0"/>
              </a:rPr>
              <a:t>Dr. Lawrence Kaplan, at the Child Development Clinic at the Waisman Center, has noticed that there exists a lack of communication devices for people who have lost the ability to produce sound.  Current products are slow, impersonal and expensive.  We have developed a device that allows the user to reduce the time between cognition and speech, use unlimited vocabulary and add inflection to their statements.</a:t>
            </a:r>
          </a:p>
        </p:txBody>
      </p:sp>
      <p:sp>
        <p:nvSpPr>
          <p:cNvPr id="2086" name="Rectangle 66"/>
          <p:cNvSpPr>
            <a:spLocks noChangeArrowheads="1"/>
          </p:cNvSpPr>
          <p:nvPr/>
        </p:nvSpPr>
        <p:spPr bwMode="auto">
          <a:xfrm>
            <a:off x="33832800" y="28519438"/>
            <a:ext cx="15697200" cy="3197225"/>
          </a:xfrm>
          <a:prstGeom prst="rect">
            <a:avLst/>
          </a:prstGeom>
          <a:solidFill>
            <a:srgbClr val="C0C0C0">
              <a:alpha val="50195"/>
            </a:srgbClr>
          </a:solidFill>
          <a:ln w="9525">
            <a:noFill/>
            <a:miter lim="800000"/>
            <a:headEnd/>
            <a:tailEnd/>
          </a:ln>
        </p:spPr>
        <p:txBody>
          <a:bodyPr wrap="none" anchor="ctr"/>
          <a:lstStyle/>
          <a:p>
            <a:endParaRPr lang="en-US"/>
          </a:p>
        </p:txBody>
      </p:sp>
      <p:sp>
        <p:nvSpPr>
          <p:cNvPr id="2087" name="Text Box 67"/>
          <p:cNvSpPr txBox="1">
            <a:spLocks noChangeArrowheads="1"/>
          </p:cNvSpPr>
          <p:nvPr/>
        </p:nvSpPr>
        <p:spPr bwMode="auto">
          <a:xfrm>
            <a:off x="34594800" y="28671838"/>
            <a:ext cx="11430000" cy="3662362"/>
          </a:xfrm>
          <a:prstGeom prst="rect">
            <a:avLst/>
          </a:prstGeom>
          <a:noFill/>
          <a:ln w="9525">
            <a:noFill/>
            <a:miter lim="800000"/>
            <a:headEnd/>
            <a:tailEnd/>
          </a:ln>
        </p:spPr>
        <p:txBody>
          <a:bodyPr>
            <a:spAutoFit/>
          </a:bodyPr>
          <a:lstStyle/>
          <a:p>
            <a:pPr>
              <a:buFontTx/>
              <a:buChar char="•"/>
            </a:pPr>
            <a:r>
              <a:rPr lang="en-US" sz="3600"/>
              <a:t>Professor Thomas Yen, PhD</a:t>
            </a:r>
          </a:p>
          <a:p>
            <a:pPr>
              <a:buFontTx/>
              <a:buChar char="•"/>
            </a:pPr>
            <a:r>
              <a:rPr lang="en-US" sz="3600"/>
              <a:t>Dr. Lawrence Kaplan, MD</a:t>
            </a:r>
          </a:p>
          <a:p>
            <a:pPr>
              <a:buFontTx/>
              <a:buChar char="•"/>
            </a:pPr>
            <a:r>
              <a:rPr lang="en-US" sz="3600"/>
              <a:t>Professor Mark Allie</a:t>
            </a:r>
          </a:p>
          <a:p>
            <a:pPr>
              <a:buFontTx/>
              <a:buChar char="•"/>
            </a:pPr>
            <a:r>
              <a:rPr lang="en-US" sz="3600"/>
              <a:t>Amit J. Nimunkar</a:t>
            </a:r>
          </a:p>
          <a:p>
            <a:pPr>
              <a:buFontTx/>
              <a:buChar char="•"/>
            </a:pPr>
            <a:r>
              <a:rPr lang="en-US" sz="3600"/>
              <a:t>Timothy Balgemann</a:t>
            </a:r>
          </a:p>
          <a:p>
            <a:pPr>
              <a:spcBef>
                <a:spcPct val="50000"/>
              </a:spcBef>
            </a:pPr>
            <a:endParaRPr lang="en-US" sz="3600"/>
          </a:p>
        </p:txBody>
      </p:sp>
      <p:sp>
        <p:nvSpPr>
          <p:cNvPr id="2088" name="TextBox 44"/>
          <p:cNvSpPr txBox="1">
            <a:spLocks noChangeArrowheads="1"/>
          </p:cNvSpPr>
          <p:nvPr/>
        </p:nvSpPr>
        <p:spPr bwMode="auto">
          <a:xfrm>
            <a:off x="26060400" y="18897600"/>
            <a:ext cx="7086600" cy="701675"/>
          </a:xfrm>
          <a:prstGeom prst="rect">
            <a:avLst/>
          </a:prstGeom>
          <a:noFill/>
          <a:ln w="9525">
            <a:noFill/>
            <a:miter lim="800000"/>
            <a:headEnd/>
            <a:tailEnd/>
          </a:ln>
        </p:spPr>
        <p:txBody>
          <a:bodyPr>
            <a:spAutoFit/>
          </a:bodyPr>
          <a:lstStyle/>
          <a:p>
            <a:pPr algn="ctr"/>
            <a:r>
              <a:rPr lang="en-US" sz="2000">
                <a:latin typeface="Calibri" pitchFamily="34" charset="0"/>
              </a:rPr>
              <a:t>Figure 1: Our old design with input from the Kaossilator and the talkbox generating the mechanical sound</a:t>
            </a:r>
          </a:p>
        </p:txBody>
      </p:sp>
      <p:sp>
        <p:nvSpPr>
          <p:cNvPr id="6" name="Text Box 71"/>
          <p:cNvSpPr txBox="1">
            <a:spLocks noChangeArrowheads="1"/>
          </p:cNvSpPr>
          <p:nvPr/>
        </p:nvSpPr>
        <p:spPr bwMode="auto">
          <a:xfrm>
            <a:off x="34442400" y="33223200"/>
            <a:ext cx="14020800" cy="1687513"/>
          </a:xfrm>
          <a:prstGeom prst="rect">
            <a:avLst/>
          </a:prstGeom>
          <a:noFill/>
          <a:ln w="9525">
            <a:noFill/>
            <a:miter lim="800000"/>
            <a:headEnd/>
            <a:tailEnd/>
          </a:ln>
        </p:spPr>
        <p:txBody>
          <a:bodyPr>
            <a:spAutoFit/>
          </a:bodyPr>
          <a:lstStyle/>
          <a:p>
            <a:pPr>
              <a:spcBef>
                <a:spcPct val="50000"/>
              </a:spcBef>
            </a:pPr>
            <a:r>
              <a:rPr lang="en-US" sz="1400">
                <a:cs typeface="Times New Roman" pitchFamily="18" charset="0"/>
              </a:rPr>
              <a:t>R. Patel. Phonatory control in adults with cerebral palsy and severe dysarthria. </a:t>
            </a:r>
            <a:r>
              <a:rPr lang="en-US" sz="1400" i="1">
                <a:cs typeface="Times New Roman" pitchFamily="18" charset="0"/>
              </a:rPr>
              <a:t>Augmentative and Alternative Communication</a:t>
            </a:r>
            <a:r>
              <a:rPr lang="en-US" sz="1400">
                <a:cs typeface="Times New Roman" pitchFamily="18" charset="0"/>
              </a:rPr>
              <a:t>; 2002, Vol. 18, No. 1, Pages 2-10. </a:t>
            </a:r>
          </a:p>
          <a:p>
            <a:pPr>
              <a:spcBef>
                <a:spcPct val="50000"/>
              </a:spcBef>
            </a:pPr>
            <a:r>
              <a:rPr lang="en-US" sz="1400">
                <a:cs typeface="Times New Roman" pitchFamily="18" charset="0"/>
              </a:rPr>
              <a:t>A Waller, F Dennis, J Brodie, A Y Cairns. “Evaluating the use of TalksBac, a predictive communication device for nonfluent adults with aphasia.”</a:t>
            </a:r>
            <a:r>
              <a:rPr lang="en-US" sz="1400" i="1">
                <a:cs typeface="Times New Roman" pitchFamily="18" charset="0"/>
              </a:rPr>
              <a:t> International Journal of Language &amp; Communication Disorders</a:t>
            </a:r>
            <a:r>
              <a:rPr lang="en-US" sz="1400">
                <a:cs typeface="Times New Roman" pitchFamily="18" charset="0"/>
              </a:rPr>
              <a:t>; 1998, Vol. 33, No. 1, Pages 45-70. </a:t>
            </a:r>
          </a:p>
          <a:p>
            <a:pPr>
              <a:spcBef>
                <a:spcPct val="50000"/>
              </a:spcBef>
            </a:pPr>
            <a:r>
              <a:rPr lang="en-US" sz="1400"/>
              <a:t>National Institute of Neurological Disorders and Stroke.  “Cerebral Palsy: Hope Through Research.” http://www.ninds.nih.gov/disorders/cerebral_palsy/detail_cerebral_ palsy.htm#88033104</a:t>
            </a:r>
          </a:p>
          <a:p>
            <a:pPr>
              <a:spcBef>
                <a:spcPct val="50000"/>
              </a:spcBef>
            </a:pPr>
            <a:r>
              <a:rPr lang="en-US" sz="1400"/>
              <a:t>Gait Analysis Laboratory.  “Cerebral Palsy Program/Guide.” http://gait.aidi.udel.edu/gaitlab/cpGuide.html</a:t>
            </a:r>
            <a:endParaRPr lang="en-US" sz="1400">
              <a:cs typeface="Times New Roman" pitchFamily="18" charset="0"/>
            </a:endParaRPr>
          </a:p>
        </p:txBody>
      </p:sp>
      <p:sp>
        <p:nvSpPr>
          <p:cNvPr id="7" name="Text Box 20"/>
          <p:cNvSpPr txBox="1">
            <a:spLocks noChangeArrowheads="1"/>
          </p:cNvSpPr>
          <p:nvPr/>
        </p:nvSpPr>
        <p:spPr bwMode="auto">
          <a:xfrm>
            <a:off x="19278600" y="19888200"/>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Testing- Understandability</a:t>
            </a:r>
          </a:p>
        </p:txBody>
      </p:sp>
      <p:sp>
        <p:nvSpPr>
          <p:cNvPr id="2091" name="TextBox 44"/>
          <p:cNvSpPr txBox="1">
            <a:spLocks noChangeArrowheads="1"/>
          </p:cNvSpPr>
          <p:nvPr/>
        </p:nvSpPr>
        <p:spPr bwMode="auto">
          <a:xfrm>
            <a:off x="34653538" y="19572288"/>
            <a:ext cx="14131925" cy="641350"/>
          </a:xfrm>
          <a:prstGeom prst="rect">
            <a:avLst/>
          </a:prstGeom>
          <a:noFill/>
          <a:ln w="9525">
            <a:noFill/>
            <a:miter lim="800000"/>
            <a:headEnd/>
            <a:tailEnd/>
          </a:ln>
        </p:spPr>
        <p:txBody>
          <a:bodyPr>
            <a:spAutoFit/>
          </a:bodyPr>
          <a:lstStyle/>
          <a:p>
            <a:pPr algn="ctr"/>
            <a:r>
              <a:rPr lang="en-US" sz="3600">
                <a:latin typeface="Calibri" pitchFamily="34" charset="0"/>
              </a:rPr>
              <a:t>Frequency and Voltage have a linear relationship</a:t>
            </a:r>
          </a:p>
        </p:txBody>
      </p:sp>
      <p:sp>
        <p:nvSpPr>
          <p:cNvPr id="10" name="Text Box 20"/>
          <p:cNvSpPr txBox="1">
            <a:spLocks noChangeArrowheads="1"/>
          </p:cNvSpPr>
          <p:nvPr/>
        </p:nvSpPr>
        <p:spPr bwMode="auto">
          <a:xfrm>
            <a:off x="35948938" y="12882563"/>
            <a:ext cx="11125200" cy="1006475"/>
          </a:xfrm>
          <a:prstGeom prst="rect">
            <a:avLst/>
          </a:prstGeom>
          <a:solidFill>
            <a:srgbClr val="D03030"/>
          </a:solidFill>
          <a:ln w="9525">
            <a:noFill/>
            <a:miter lim="800000"/>
            <a:headEnd/>
            <a:tailEnd/>
          </a:ln>
          <a:effectLst/>
        </p:spPr>
        <p:txBody>
          <a:bodyPr lIns="91302" tIns="45665" rIns="91302" bIns="45665">
            <a:spAutoFit/>
          </a:bodyPr>
          <a:lstStyle/>
          <a:p>
            <a:pPr algn="ctr" defTabSz="911225" eaLnBrk="0" hangingPunct="0">
              <a:defRPr/>
            </a:pPr>
            <a:r>
              <a:rPr lang="en-US" sz="6000" b="1" dirty="0">
                <a:solidFill>
                  <a:schemeClr val="bg1"/>
                </a:solidFill>
                <a:effectLst>
                  <a:outerShdw blurRad="38100" dist="38100" dir="2700000" algn="tl">
                    <a:srgbClr val="000000"/>
                  </a:outerShdw>
                </a:effectLst>
                <a:latin typeface="Lucida Sans" pitchFamily="34" charset="0"/>
              </a:rPr>
              <a:t>Testing- Input</a:t>
            </a:r>
          </a:p>
        </p:txBody>
      </p:sp>
      <p:sp>
        <p:nvSpPr>
          <p:cNvPr id="2093" name="TextBox 44"/>
          <p:cNvSpPr txBox="1">
            <a:spLocks noChangeArrowheads="1"/>
          </p:cNvSpPr>
          <p:nvPr/>
        </p:nvSpPr>
        <p:spPr bwMode="auto">
          <a:xfrm>
            <a:off x="28633738" y="22015450"/>
            <a:ext cx="4495800" cy="3970338"/>
          </a:xfrm>
          <a:prstGeom prst="rect">
            <a:avLst/>
          </a:prstGeom>
          <a:noFill/>
          <a:ln w="9525">
            <a:noFill/>
            <a:miter lim="800000"/>
            <a:headEnd/>
            <a:tailEnd/>
          </a:ln>
        </p:spPr>
        <p:txBody>
          <a:bodyPr>
            <a:spAutoFit/>
          </a:bodyPr>
          <a:lstStyle/>
          <a:p>
            <a:pPr algn="r"/>
            <a:r>
              <a:rPr lang="en-US" sz="3600">
                <a:latin typeface="Calibri" pitchFamily="34" charset="0"/>
              </a:rPr>
              <a:t>Certain Letters were difficult to understand: C,D,F, and T especially. We hope to address this issue when developing the software.</a:t>
            </a:r>
          </a:p>
        </p:txBody>
      </p:sp>
      <p:sp>
        <p:nvSpPr>
          <p:cNvPr id="2094" name="Line 32"/>
          <p:cNvSpPr>
            <a:spLocks noChangeShapeType="1"/>
          </p:cNvSpPr>
          <p:nvPr/>
        </p:nvSpPr>
        <p:spPr bwMode="auto">
          <a:xfrm>
            <a:off x="33451800" y="6400800"/>
            <a:ext cx="0" cy="28651200"/>
          </a:xfrm>
          <a:prstGeom prst="line">
            <a:avLst/>
          </a:prstGeom>
          <a:noFill/>
          <a:ln w="9525">
            <a:solidFill>
              <a:schemeClr val="tx1"/>
            </a:solidFill>
            <a:round/>
            <a:headEnd/>
            <a:tailEnd/>
          </a:ln>
        </p:spPr>
        <p:txBody>
          <a:bodyPr/>
          <a:lstStyle/>
          <a:p>
            <a:endParaRPr lang="en-US"/>
          </a:p>
        </p:txBody>
      </p:sp>
      <p:pic>
        <p:nvPicPr>
          <p:cNvPr id="2136" name="Picture 88"/>
          <p:cNvPicPr>
            <a:picLocks noChangeAspect="1" noChangeArrowheads="1"/>
          </p:cNvPicPr>
          <p:nvPr/>
        </p:nvPicPr>
        <p:blipFill>
          <a:blip r:embed="rId7" cstate="print"/>
          <a:srcRect l="11740" r="14349"/>
          <a:stretch>
            <a:fillRect/>
          </a:stretch>
        </p:blipFill>
        <p:spPr bwMode="auto">
          <a:xfrm>
            <a:off x="24765000" y="12669838"/>
            <a:ext cx="8458200" cy="5951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96" name="AutoShape 69"/>
          <p:cNvSpPr>
            <a:spLocks noChangeArrowheads="1"/>
          </p:cNvSpPr>
          <p:nvPr/>
        </p:nvSpPr>
        <p:spPr bwMode="auto">
          <a:xfrm>
            <a:off x="23317200" y="14782800"/>
            <a:ext cx="2971800" cy="1447800"/>
          </a:xfrm>
          <a:prstGeom prst="rightArrow">
            <a:avLst>
              <a:gd name="adj1" fmla="val 50000"/>
              <a:gd name="adj2" fmla="val 51316"/>
            </a:avLst>
          </a:prstGeom>
          <a:solidFill>
            <a:srgbClr val="800000"/>
          </a:solidFill>
          <a:ln w="12700">
            <a:solidFill>
              <a:srgbClr val="000000"/>
            </a:solidFill>
            <a:miter lim="800000"/>
            <a:headEnd/>
            <a:tailEnd/>
          </a:ln>
        </p:spPr>
        <p:txBody>
          <a:bodyPr wrap="none" anchor="ctr"/>
          <a:lstStyle/>
          <a:p>
            <a:endParaRPr lang="en-US"/>
          </a:p>
        </p:txBody>
      </p:sp>
      <p:graphicFrame>
        <p:nvGraphicFramePr>
          <p:cNvPr id="52" name="Chart 51"/>
          <p:cNvGraphicFramePr/>
          <p:nvPr/>
        </p:nvGraphicFramePr>
        <p:xfrm>
          <a:off x="17433131" y="21128831"/>
          <a:ext cx="11049000" cy="6629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3" name="Chart 52"/>
          <p:cNvGraphicFramePr/>
          <p:nvPr/>
        </p:nvGraphicFramePr>
        <p:xfrm>
          <a:off x="17356931" y="28139231"/>
          <a:ext cx="11125200" cy="6751320"/>
        </p:xfrm>
        <a:graphic>
          <a:graphicData uri="http://schemas.openxmlformats.org/drawingml/2006/chart">
            <c:chart xmlns:c="http://schemas.openxmlformats.org/drawingml/2006/chart" xmlns:r="http://schemas.openxmlformats.org/officeDocument/2006/relationships" r:id="rId9"/>
          </a:graphicData>
        </a:graphic>
      </p:graphicFrame>
      <p:sp>
        <p:nvSpPr>
          <p:cNvPr id="2099" name="TextBox 44"/>
          <p:cNvSpPr txBox="1">
            <a:spLocks noChangeArrowheads="1"/>
          </p:cNvSpPr>
          <p:nvPr/>
        </p:nvSpPr>
        <p:spPr bwMode="auto">
          <a:xfrm>
            <a:off x="28633738" y="27986038"/>
            <a:ext cx="4495800" cy="5632450"/>
          </a:xfrm>
          <a:prstGeom prst="rect">
            <a:avLst/>
          </a:prstGeom>
          <a:noFill/>
          <a:ln w="9525">
            <a:noFill/>
            <a:miter lim="800000"/>
            <a:headEnd/>
            <a:tailEnd/>
          </a:ln>
        </p:spPr>
        <p:txBody>
          <a:bodyPr>
            <a:spAutoFit/>
          </a:bodyPr>
          <a:lstStyle/>
          <a:p>
            <a:pPr algn="r"/>
            <a:r>
              <a:rPr lang="en-US" sz="3600">
                <a:latin typeface="Calibri" pitchFamily="34" charset="0"/>
              </a:rPr>
              <a:t>Our testing panel was made up of 10 people who had never listened to the device before. Overall understandability was quite good. The worst phrase, number 3, was still understood 70% of the time.</a:t>
            </a:r>
          </a:p>
        </p:txBody>
      </p:sp>
      <p:pic>
        <p:nvPicPr>
          <p:cNvPr id="55" name="Picture 54" descr="Picture3.png"/>
          <p:cNvPicPr>
            <a:picLocks noChangeAspect="1"/>
          </p:cNvPicPr>
          <p:nvPr/>
        </p:nvPicPr>
        <p:blipFill>
          <a:blip r:embed="rId10" cstate="print"/>
          <a:stretch>
            <a:fillRect/>
          </a:stretch>
        </p:blipFill>
        <p:spPr>
          <a:xfrm>
            <a:off x="37168138" y="14298613"/>
            <a:ext cx="9144000" cy="522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TotalTime>
  <Words>657</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Times New Roman</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Prachi</dc:creator>
  <cp:lastModifiedBy>Prachi</cp:lastModifiedBy>
  <cp:revision>55</cp:revision>
  <dcterms:created xsi:type="dcterms:W3CDTF">2008-11-30T23:09:53Z</dcterms:created>
  <dcterms:modified xsi:type="dcterms:W3CDTF">2009-12-04T17:15:27Z</dcterms:modified>
</cp:coreProperties>
</file>