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75" r:id="rId2"/>
    <p:sldMasterId id="2147483677" r:id="rId3"/>
    <p:sldMasterId id="2147483680" r:id="rId4"/>
  </p:sldMasterIdLst>
  <p:sldIdLst>
    <p:sldId id="256" r:id="rId5"/>
    <p:sldId id="273" r:id="rId6"/>
    <p:sldId id="259" r:id="rId7"/>
    <p:sldId id="258" r:id="rId8"/>
    <p:sldId id="260" r:id="rId9"/>
    <p:sldId id="269" r:id="rId10"/>
    <p:sldId id="261" r:id="rId11"/>
    <p:sldId id="262" r:id="rId12"/>
    <p:sldId id="263" r:id="rId13"/>
    <p:sldId id="264" r:id="rId14"/>
    <p:sldId id="277" r:id="rId15"/>
    <p:sldId id="274" r:id="rId16"/>
    <p:sldId id="265" r:id="rId17"/>
    <p:sldId id="278" r:id="rId18"/>
    <p:sldId id="275" r:id="rId19"/>
    <p:sldId id="266" r:id="rId20"/>
    <p:sldId id="279" r:id="rId21"/>
    <p:sldId id="276" r:id="rId22"/>
    <p:sldId id="267" r:id="rId23"/>
    <p:sldId id="268" r:id="rId24"/>
    <p:sldId id="271" r:id="rId25"/>
    <p:sldId id="272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0000FF"/>
    <a:srgbClr val="800000"/>
    <a:srgbClr val="8C5B02"/>
    <a:srgbClr val="FFFFFF"/>
    <a:srgbClr val="E9EAD2"/>
    <a:srgbClr val="8D1F1F"/>
    <a:srgbClr val="FFFFCC"/>
    <a:srgbClr val="7E464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28" autoAdjust="0"/>
    <p:restoredTop sz="94660"/>
  </p:normalViewPr>
  <p:slideViewPr>
    <p:cSldViewPr>
      <p:cViewPr>
        <p:scale>
          <a:sx n="66" d="100"/>
          <a:sy n="66" d="100"/>
        </p:scale>
        <p:origin x="-1302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414168-A449-475F-804C-77C6C634C1DF}" type="doc">
      <dgm:prSet loTypeId="urn:microsoft.com/office/officeart/2005/8/layout/gear1" loCatId="cycle" qsTypeId="urn:microsoft.com/office/officeart/2005/8/quickstyle/3d5" qsCatId="3D" csTypeId="urn:microsoft.com/office/officeart/2005/8/colors/accent4_3" csCatId="accent4" phldr="1"/>
      <dgm:spPr/>
      <dgm:t>
        <a:bodyPr/>
        <a:lstStyle/>
        <a:p>
          <a:endParaRPr lang="en-US"/>
        </a:p>
      </dgm:t>
    </dgm:pt>
    <dgm:pt modelId="{AC616113-7AFB-4EB6-B817-AA3ED5267C5A}">
      <dgm:prSet phldrT="[Text]"/>
      <dgm:spPr/>
      <dgm:t>
        <a:bodyPr/>
        <a:lstStyle/>
        <a:p>
          <a:r>
            <a:rPr lang="en-US" dirty="0" smtClean="0"/>
            <a:t>Clinical Handwashing</a:t>
          </a:r>
          <a:endParaRPr lang="en-US" dirty="0"/>
        </a:p>
      </dgm:t>
    </dgm:pt>
    <dgm:pt modelId="{9053E9A2-0AE1-4011-9EC7-43833A0DBFF1}" type="parTrans" cxnId="{84B4CFA9-5F2C-422B-9C0D-80CF7F48766A}">
      <dgm:prSet/>
      <dgm:spPr/>
      <dgm:t>
        <a:bodyPr/>
        <a:lstStyle/>
        <a:p>
          <a:endParaRPr lang="en-US"/>
        </a:p>
      </dgm:t>
    </dgm:pt>
    <dgm:pt modelId="{D6DC0C9B-C58B-445B-8F7F-DF59C2075A25}" type="sibTrans" cxnId="{84B4CFA9-5F2C-422B-9C0D-80CF7F48766A}">
      <dgm:prSet/>
      <dgm:spPr/>
      <dgm:t>
        <a:bodyPr/>
        <a:lstStyle/>
        <a:p>
          <a:endParaRPr lang="en-US"/>
        </a:p>
      </dgm:t>
    </dgm:pt>
    <dgm:pt modelId="{0366FE7B-40D1-4BE9-8148-CF4B8FE88EBE}">
      <dgm:prSet phldrT="[Text]" custT="1"/>
      <dgm:spPr/>
      <dgm:t>
        <a:bodyPr/>
        <a:lstStyle/>
        <a:p>
          <a:r>
            <a:rPr lang="en-US" sz="1600" dirty="0" smtClean="0"/>
            <a:t>Implementation</a:t>
          </a:r>
          <a:endParaRPr lang="en-US" sz="1600" dirty="0"/>
        </a:p>
      </dgm:t>
    </dgm:pt>
    <dgm:pt modelId="{46A7356C-6E0C-4FA9-8916-EC080ED78FA1}" type="parTrans" cxnId="{91A3604F-E954-4545-A908-97F3A83EAE95}">
      <dgm:prSet/>
      <dgm:spPr/>
      <dgm:t>
        <a:bodyPr/>
        <a:lstStyle/>
        <a:p>
          <a:endParaRPr lang="en-US"/>
        </a:p>
      </dgm:t>
    </dgm:pt>
    <dgm:pt modelId="{C778F509-F879-4C9D-B141-7F57A239DD49}" type="sibTrans" cxnId="{91A3604F-E954-4545-A908-97F3A83EAE95}">
      <dgm:prSet/>
      <dgm:spPr/>
      <dgm:t>
        <a:bodyPr/>
        <a:lstStyle/>
        <a:p>
          <a:endParaRPr lang="en-US"/>
        </a:p>
      </dgm:t>
    </dgm:pt>
    <dgm:pt modelId="{4BBB53EF-DA6C-4BBC-A39D-06950A117FE7}">
      <dgm:prSet phldrT="[Text]"/>
      <dgm:spPr/>
      <dgm:t>
        <a:bodyPr/>
        <a:lstStyle/>
        <a:p>
          <a:r>
            <a:rPr lang="en-US" dirty="0" smtClean="0"/>
            <a:t>Design</a:t>
          </a:r>
          <a:endParaRPr lang="en-US" dirty="0"/>
        </a:p>
      </dgm:t>
    </dgm:pt>
    <dgm:pt modelId="{6BAAAF87-4B7E-43DA-B7FC-E10317D60658}" type="parTrans" cxnId="{8EFE2B1F-03CF-4E62-A25C-AE0627C440BD}">
      <dgm:prSet/>
      <dgm:spPr/>
      <dgm:t>
        <a:bodyPr/>
        <a:lstStyle/>
        <a:p>
          <a:endParaRPr lang="en-US"/>
        </a:p>
      </dgm:t>
    </dgm:pt>
    <dgm:pt modelId="{1D76878E-EACD-471F-817D-12CF5A7BCA91}" type="sibTrans" cxnId="{8EFE2B1F-03CF-4E62-A25C-AE0627C440BD}">
      <dgm:prSet/>
      <dgm:spPr/>
      <dgm:t>
        <a:bodyPr/>
        <a:lstStyle/>
        <a:p>
          <a:endParaRPr lang="en-US"/>
        </a:p>
      </dgm:t>
    </dgm:pt>
    <dgm:pt modelId="{12253AD9-A16B-445E-9ACE-059B1A5B01B4}">
      <dgm:prSet phldrT="[Text]"/>
      <dgm:spPr/>
      <dgm:t>
        <a:bodyPr/>
        <a:lstStyle/>
        <a:p>
          <a:r>
            <a:rPr lang="en-US" dirty="0" smtClean="0"/>
            <a:t>Future Work</a:t>
          </a:r>
          <a:endParaRPr lang="en-US" dirty="0"/>
        </a:p>
      </dgm:t>
    </dgm:pt>
    <dgm:pt modelId="{8CC68BA3-A5C7-4282-9016-E2EC5506A9F5}" type="parTrans" cxnId="{88D0B2D9-8EFF-448E-895F-B7AF0D42635C}">
      <dgm:prSet/>
      <dgm:spPr/>
      <dgm:t>
        <a:bodyPr/>
        <a:lstStyle/>
        <a:p>
          <a:endParaRPr lang="en-US"/>
        </a:p>
      </dgm:t>
    </dgm:pt>
    <dgm:pt modelId="{4E997E36-3190-4F1E-9ACE-0ECC6DEBC2A8}" type="sibTrans" cxnId="{88D0B2D9-8EFF-448E-895F-B7AF0D42635C}">
      <dgm:prSet/>
      <dgm:spPr/>
      <dgm:t>
        <a:bodyPr/>
        <a:lstStyle/>
        <a:p>
          <a:endParaRPr lang="en-US"/>
        </a:p>
      </dgm:t>
    </dgm:pt>
    <dgm:pt modelId="{38479C4D-72DD-4476-9FC7-ACB1B828871F}">
      <dgm:prSet phldrT="[Text]"/>
      <dgm:spPr/>
      <dgm:t>
        <a:bodyPr/>
        <a:lstStyle/>
        <a:p>
          <a:r>
            <a:rPr lang="en-US" dirty="0" smtClean="0"/>
            <a:t>Phase I</a:t>
          </a:r>
          <a:endParaRPr lang="en-US" dirty="0"/>
        </a:p>
      </dgm:t>
    </dgm:pt>
    <dgm:pt modelId="{B15482A8-654B-42D7-A874-62D8F15EF969}" type="parTrans" cxnId="{343E64EC-EE68-45B8-A0E9-CA147D096849}">
      <dgm:prSet/>
      <dgm:spPr/>
      <dgm:t>
        <a:bodyPr/>
        <a:lstStyle/>
        <a:p>
          <a:endParaRPr lang="en-US"/>
        </a:p>
      </dgm:t>
    </dgm:pt>
    <dgm:pt modelId="{D60E629C-E73A-4F48-B71D-75E6444E3B5A}" type="sibTrans" cxnId="{343E64EC-EE68-45B8-A0E9-CA147D096849}">
      <dgm:prSet/>
      <dgm:spPr/>
      <dgm:t>
        <a:bodyPr/>
        <a:lstStyle/>
        <a:p>
          <a:endParaRPr lang="en-US"/>
        </a:p>
      </dgm:t>
    </dgm:pt>
    <dgm:pt modelId="{D7720FC9-4C4B-44A3-9C6A-D6AD1002C8A8}">
      <dgm:prSet phldrT="[Text]"/>
      <dgm:spPr/>
      <dgm:t>
        <a:bodyPr/>
        <a:lstStyle/>
        <a:p>
          <a:r>
            <a:rPr lang="en-US" dirty="0" smtClean="0"/>
            <a:t>Phase II</a:t>
          </a:r>
          <a:endParaRPr lang="en-US" dirty="0"/>
        </a:p>
      </dgm:t>
    </dgm:pt>
    <dgm:pt modelId="{760F1F59-2324-45FD-A8B1-2FFEF322D533}" type="parTrans" cxnId="{D5ABFF6B-EAC6-455F-8A14-9D583F741187}">
      <dgm:prSet/>
      <dgm:spPr/>
      <dgm:t>
        <a:bodyPr/>
        <a:lstStyle/>
        <a:p>
          <a:endParaRPr lang="en-US"/>
        </a:p>
      </dgm:t>
    </dgm:pt>
    <dgm:pt modelId="{898D6C3E-478B-4A53-BCC9-A5FF8FD673CE}" type="sibTrans" cxnId="{D5ABFF6B-EAC6-455F-8A14-9D583F741187}">
      <dgm:prSet/>
      <dgm:spPr/>
      <dgm:t>
        <a:bodyPr/>
        <a:lstStyle/>
        <a:p>
          <a:endParaRPr lang="en-US"/>
        </a:p>
      </dgm:t>
    </dgm:pt>
    <dgm:pt modelId="{68BD4D46-74B4-4913-86C0-AA29FDC9EB0A}">
      <dgm:prSet phldrT="[Text]" custT="1"/>
      <dgm:spPr/>
      <dgm:t>
        <a:bodyPr/>
        <a:lstStyle/>
        <a:p>
          <a:r>
            <a:rPr lang="en-US" sz="1400" dirty="0" smtClean="0"/>
            <a:t>Background Research</a:t>
          </a:r>
          <a:endParaRPr lang="en-US" sz="1400" dirty="0"/>
        </a:p>
      </dgm:t>
    </dgm:pt>
    <dgm:pt modelId="{94209A40-635F-4F56-9F2A-69EDC2F3A829}" type="parTrans" cxnId="{22EB8912-9AB9-4117-87C5-D13639567BD7}">
      <dgm:prSet/>
      <dgm:spPr/>
      <dgm:t>
        <a:bodyPr/>
        <a:lstStyle/>
        <a:p>
          <a:endParaRPr lang="en-US"/>
        </a:p>
      </dgm:t>
    </dgm:pt>
    <dgm:pt modelId="{4EC1E5F1-58A3-4A9D-A620-596F8AF56FFC}" type="sibTrans" cxnId="{22EB8912-9AB9-4117-87C5-D13639567BD7}">
      <dgm:prSet/>
      <dgm:spPr/>
      <dgm:t>
        <a:bodyPr/>
        <a:lstStyle/>
        <a:p>
          <a:endParaRPr lang="en-US"/>
        </a:p>
      </dgm:t>
    </dgm:pt>
    <dgm:pt modelId="{1E47A52C-9272-4A41-880C-C75C6ED88FBC}">
      <dgm:prSet phldrT="[Text]" custT="1"/>
      <dgm:spPr/>
      <dgm:t>
        <a:bodyPr/>
        <a:lstStyle/>
        <a:p>
          <a:r>
            <a:rPr lang="en-US" sz="1400" dirty="0" smtClean="0"/>
            <a:t>Design Requirements</a:t>
          </a:r>
          <a:endParaRPr lang="en-US" sz="1400" dirty="0"/>
        </a:p>
      </dgm:t>
    </dgm:pt>
    <dgm:pt modelId="{4AE87760-EE9F-4D28-9F42-68AAB49F97DC}" type="parTrans" cxnId="{3074E14A-29B0-41F4-B58E-ABC760C0E1F7}">
      <dgm:prSet/>
      <dgm:spPr/>
      <dgm:t>
        <a:bodyPr/>
        <a:lstStyle/>
        <a:p>
          <a:endParaRPr lang="en-US"/>
        </a:p>
      </dgm:t>
    </dgm:pt>
    <dgm:pt modelId="{78310DCC-053C-4E25-8473-9138507D12BE}" type="sibTrans" cxnId="{3074E14A-29B0-41F4-B58E-ABC760C0E1F7}">
      <dgm:prSet/>
      <dgm:spPr/>
      <dgm:t>
        <a:bodyPr/>
        <a:lstStyle/>
        <a:p>
          <a:endParaRPr lang="en-US"/>
        </a:p>
      </dgm:t>
    </dgm:pt>
    <dgm:pt modelId="{28E78DA3-22B4-4FF9-8BE7-5A9F3B65BC15}">
      <dgm:prSet phldrT="[Text]" custT="1"/>
      <dgm:spPr/>
      <dgm:t>
        <a:bodyPr/>
        <a:lstStyle/>
        <a:p>
          <a:endParaRPr lang="en-US" sz="1400" dirty="0"/>
        </a:p>
      </dgm:t>
    </dgm:pt>
    <dgm:pt modelId="{A3271655-CFDB-44F4-AC6D-44100A8AC654}" type="parTrans" cxnId="{331CB409-98DF-4723-A644-F1ECA194E0DA}">
      <dgm:prSet/>
      <dgm:spPr/>
      <dgm:t>
        <a:bodyPr/>
        <a:lstStyle/>
        <a:p>
          <a:endParaRPr lang="en-US"/>
        </a:p>
      </dgm:t>
    </dgm:pt>
    <dgm:pt modelId="{142525A6-D01F-43A5-AE62-577F1B9A41AE}" type="sibTrans" cxnId="{331CB409-98DF-4723-A644-F1ECA194E0DA}">
      <dgm:prSet/>
      <dgm:spPr/>
      <dgm:t>
        <a:bodyPr/>
        <a:lstStyle/>
        <a:p>
          <a:endParaRPr lang="en-US"/>
        </a:p>
      </dgm:t>
    </dgm:pt>
    <dgm:pt modelId="{F9782722-7838-42D7-B060-D4182AAD31D6}">
      <dgm:prSet phldrT="[Text]" custT="1"/>
      <dgm:spPr/>
      <dgm:t>
        <a:bodyPr/>
        <a:lstStyle/>
        <a:p>
          <a:r>
            <a:rPr lang="en-US" sz="1600" dirty="0" smtClean="0"/>
            <a:t>Final design</a:t>
          </a:r>
          <a:endParaRPr lang="en-US" sz="1600" dirty="0"/>
        </a:p>
      </dgm:t>
    </dgm:pt>
    <dgm:pt modelId="{11E45183-46CD-45D2-A6B5-8B0D06BFC947}" type="parTrans" cxnId="{DF70F7F9-28D6-4C29-813C-9E41E61C4A3C}">
      <dgm:prSet/>
      <dgm:spPr/>
      <dgm:t>
        <a:bodyPr/>
        <a:lstStyle/>
        <a:p>
          <a:endParaRPr lang="en-US"/>
        </a:p>
      </dgm:t>
    </dgm:pt>
    <dgm:pt modelId="{8B913519-8198-4B42-9731-703FA40B832D}" type="sibTrans" cxnId="{DF70F7F9-28D6-4C29-813C-9E41E61C4A3C}">
      <dgm:prSet/>
      <dgm:spPr/>
      <dgm:t>
        <a:bodyPr/>
        <a:lstStyle/>
        <a:p>
          <a:endParaRPr lang="en-US"/>
        </a:p>
      </dgm:t>
    </dgm:pt>
    <dgm:pt modelId="{3A456FC9-5925-4254-A49F-D4455F5423E9}">
      <dgm:prSet phldrT="[Text]" custT="1"/>
      <dgm:spPr/>
      <dgm:t>
        <a:bodyPr/>
        <a:lstStyle/>
        <a:p>
          <a:r>
            <a:rPr lang="en-US" sz="1600" dirty="0" smtClean="0"/>
            <a:t>Testing</a:t>
          </a:r>
          <a:endParaRPr lang="en-US" sz="1600" dirty="0"/>
        </a:p>
      </dgm:t>
    </dgm:pt>
    <dgm:pt modelId="{43136FD2-BF9D-4CFF-8ECF-0AC835F7580B}" type="parTrans" cxnId="{5E7A2580-C457-4599-BB49-FF196D8B5806}">
      <dgm:prSet/>
      <dgm:spPr/>
      <dgm:t>
        <a:bodyPr/>
        <a:lstStyle/>
        <a:p>
          <a:endParaRPr lang="en-US"/>
        </a:p>
      </dgm:t>
    </dgm:pt>
    <dgm:pt modelId="{A9A05CD2-EA6F-485D-8DAF-F2BF7B6E24FA}" type="sibTrans" cxnId="{5E7A2580-C457-4599-BB49-FF196D8B5806}">
      <dgm:prSet/>
      <dgm:spPr/>
      <dgm:t>
        <a:bodyPr/>
        <a:lstStyle/>
        <a:p>
          <a:endParaRPr lang="en-US"/>
        </a:p>
      </dgm:t>
    </dgm:pt>
    <dgm:pt modelId="{C925868E-69E3-48A7-91A5-30F5D9A0E726}">
      <dgm:prSet phldrT="[Text]" custT="1"/>
      <dgm:spPr/>
      <dgm:t>
        <a:bodyPr/>
        <a:lstStyle/>
        <a:p>
          <a:r>
            <a:rPr lang="en-US" sz="1600" dirty="0" smtClean="0"/>
            <a:t>Task Analysis</a:t>
          </a:r>
          <a:endParaRPr lang="en-US" sz="1600" dirty="0"/>
        </a:p>
      </dgm:t>
    </dgm:pt>
    <dgm:pt modelId="{37583AD0-85B9-4022-B629-4553A22C3AE7}" type="parTrans" cxnId="{3BD85AAF-3BAD-4AFC-96F8-67BEE910F16F}">
      <dgm:prSet/>
      <dgm:spPr/>
      <dgm:t>
        <a:bodyPr/>
        <a:lstStyle/>
        <a:p>
          <a:endParaRPr lang="en-US"/>
        </a:p>
      </dgm:t>
    </dgm:pt>
    <dgm:pt modelId="{B5AFD11F-9E5C-40EA-A8DF-F10C273BF514}" type="sibTrans" cxnId="{3BD85AAF-3BAD-4AFC-96F8-67BEE910F16F}">
      <dgm:prSet/>
      <dgm:spPr/>
      <dgm:t>
        <a:bodyPr/>
        <a:lstStyle/>
        <a:p>
          <a:endParaRPr lang="en-US"/>
        </a:p>
      </dgm:t>
    </dgm:pt>
    <dgm:pt modelId="{3397B1FE-2A4F-4C17-8526-40809D788FC7}">
      <dgm:prSet phldrT="[Text]"/>
      <dgm:spPr/>
      <dgm:t>
        <a:bodyPr/>
        <a:lstStyle/>
        <a:p>
          <a:r>
            <a:rPr lang="en-US" dirty="0" smtClean="0"/>
            <a:t>Spray Mechanism</a:t>
          </a:r>
          <a:endParaRPr lang="en-US" dirty="0"/>
        </a:p>
      </dgm:t>
    </dgm:pt>
    <dgm:pt modelId="{0F48270E-9E0A-4E20-9F9C-F9F41C4A2DE3}" type="parTrans" cxnId="{A76889BA-D6D7-4F30-A6BA-07A56C5F94B2}">
      <dgm:prSet/>
      <dgm:spPr/>
      <dgm:t>
        <a:bodyPr/>
        <a:lstStyle/>
        <a:p>
          <a:endParaRPr lang="en-US"/>
        </a:p>
      </dgm:t>
    </dgm:pt>
    <dgm:pt modelId="{DC3EE81A-1114-43EB-9533-EE693F1D4AD7}" type="sibTrans" cxnId="{A76889BA-D6D7-4F30-A6BA-07A56C5F94B2}">
      <dgm:prSet/>
      <dgm:spPr/>
      <dgm:t>
        <a:bodyPr/>
        <a:lstStyle/>
        <a:p>
          <a:endParaRPr lang="en-US"/>
        </a:p>
      </dgm:t>
    </dgm:pt>
    <dgm:pt modelId="{AC6C8F5F-3ED3-4ED0-A5CD-4C1C51137630}">
      <dgm:prSet phldrT="[Text]"/>
      <dgm:spPr/>
      <dgm:t>
        <a:bodyPr/>
        <a:lstStyle/>
        <a:p>
          <a:r>
            <a:rPr lang="en-US" dirty="0" smtClean="0"/>
            <a:t>Disinfecting Method</a:t>
          </a:r>
          <a:endParaRPr lang="en-US" dirty="0"/>
        </a:p>
      </dgm:t>
    </dgm:pt>
    <dgm:pt modelId="{74C6C896-74E7-4AF4-A867-A917044BD12A}" type="parTrans" cxnId="{5B938B2B-C538-4505-B2A6-BA9FC0D84B91}">
      <dgm:prSet/>
      <dgm:spPr/>
      <dgm:t>
        <a:bodyPr/>
        <a:lstStyle/>
        <a:p>
          <a:endParaRPr lang="en-US"/>
        </a:p>
      </dgm:t>
    </dgm:pt>
    <dgm:pt modelId="{EE1550B3-2995-42FC-9C51-767BBD21A604}" type="sibTrans" cxnId="{5B938B2B-C538-4505-B2A6-BA9FC0D84B91}">
      <dgm:prSet/>
      <dgm:spPr/>
      <dgm:t>
        <a:bodyPr/>
        <a:lstStyle/>
        <a:p>
          <a:endParaRPr lang="en-US"/>
        </a:p>
      </dgm:t>
    </dgm:pt>
    <dgm:pt modelId="{5E27AC15-F3AA-4BA6-B968-9E9540BF50ED}">
      <dgm:prSet phldrT="[Text]" custT="1"/>
      <dgm:spPr/>
      <dgm:t>
        <a:bodyPr/>
        <a:lstStyle/>
        <a:p>
          <a:r>
            <a:rPr lang="en-US" sz="1400" dirty="0" smtClean="0"/>
            <a:t>Competing Products</a:t>
          </a:r>
          <a:endParaRPr lang="en-US" sz="1400" dirty="0"/>
        </a:p>
      </dgm:t>
    </dgm:pt>
    <dgm:pt modelId="{4C9E4250-E585-4FA1-A35B-FAACC49CE024}" type="parTrans" cxnId="{2BA68E81-0FB6-43B4-9F55-7B82A75EA90E}">
      <dgm:prSet/>
      <dgm:spPr/>
      <dgm:t>
        <a:bodyPr/>
        <a:lstStyle/>
        <a:p>
          <a:endParaRPr lang="en-US"/>
        </a:p>
      </dgm:t>
    </dgm:pt>
    <dgm:pt modelId="{1107A47A-0CDC-4C68-B912-BFF7CB8D9407}" type="sibTrans" cxnId="{2BA68E81-0FB6-43B4-9F55-7B82A75EA90E}">
      <dgm:prSet/>
      <dgm:spPr/>
      <dgm:t>
        <a:bodyPr/>
        <a:lstStyle/>
        <a:p>
          <a:endParaRPr lang="en-US"/>
        </a:p>
      </dgm:t>
    </dgm:pt>
    <dgm:pt modelId="{D5276CDF-D803-41A0-ABCF-35AC2A18ACF1}">
      <dgm:prSet phldrT="[Text]" custT="1"/>
      <dgm:spPr/>
      <dgm:t>
        <a:bodyPr/>
        <a:lstStyle/>
        <a:p>
          <a:r>
            <a:rPr lang="en-US" sz="1400" dirty="0" smtClean="0"/>
            <a:t>Ethical Consideration</a:t>
          </a:r>
          <a:endParaRPr lang="en-US" sz="1400" dirty="0"/>
        </a:p>
      </dgm:t>
    </dgm:pt>
    <dgm:pt modelId="{C95F2D35-82D8-4268-AD28-652EDC30AA01}" type="parTrans" cxnId="{8ECCE2AA-F7C1-4E87-8363-5F0823754ADC}">
      <dgm:prSet/>
      <dgm:spPr/>
      <dgm:t>
        <a:bodyPr/>
        <a:lstStyle/>
        <a:p>
          <a:endParaRPr lang="en-US"/>
        </a:p>
      </dgm:t>
    </dgm:pt>
    <dgm:pt modelId="{64407077-756D-42FC-9908-676BF4A36593}" type="sibTrans" cxnId="{8ECCE2AA-F7C1-4E87-8363-5F0823754ADC}">
      <dgm:prSet/>
      <dgm:spPr/>
      <dgm:t>
        <a:bodyPr/>
        <a:lstStyle/>
        <a:p>
          <a:endParaRPr lang="en-US"/>
        </a:p>
      </dgm:t>
    </dgm:pt>
    <dgm:pt modelId="{48F38D99-719D-496A-A8B6-7DC9D9AFD97B}">
      <dgm:prSet phldrT="[Text]" custT="1"/>
      <dgm:spPr/>
      <dgm:t>
        <a:bodyPr/>
        <a:lstStyle/>
        <a:p>
          <a:r>
            <a:rPr lang="en-US" sz="1400" dirty="0" smtClean="0"/>
            <a:t>Guidelines</a:t>
          </a:r>
          <a:endParaRPr lang="en-US" sz="1400" dirty="0"/>
        </a:p>
      </dgm:t>
    </dgm:pt>
    <dgm:pt modelId="{C849D0D6-C408-451E-AD3C-45FDA2B08FF7}" type="parTrans" cxnId="{2812DD09-13F2-4344-84BA-41F542C238EE}">
      <dgm:prSet/>
      <dgm:spPr/>
      <dgm:t>
        <a:bodyPr/>
        <a:lstStyle/>
        <a:p>
          <a:endParaRPr lang="en-US"/>
        </a:p>
      </dgm:t>
    </dgm:pt>
    <dgm:pt modelId="{37AF3EDA-C0D7-4127-B576-609EA68F5D16}" type="sibTrans" cxnId="{2812DD09-13F2-4344-84BA-41F542C238EE}">
      <dgm:prSet/>
      <dgm:spPr/>
      <dgm:t>
        <a:bodyPr/>
        <a:lstStyle/>
        <a:p>
          <a:endParaRPr lang="en-US"/>
        </a:p>
      </dgm:t>
    </dgm:pt>
    <dgm:pt modelId="{4326DA5B-976E-4A88-8FFE-EA828F27C2D5}" type="pres">
      <dgm:prSet presAssocID="{82414168-A449-475F-804C-77C6C634C1D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C044BD2-0EF5-4F3E-9701-F661F889BDBB}" type="pres">
      <dgm:prSet presAssocID="{AC616113-7AFB-4EB6-B817-AA3ED5267C5A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739093B-9092-4DC5-A57D-62D6455B4D58}" type="pres">
      <dgm:prSet presAssocID="{AC616113-7AFB-4EB6-B817-AA3ED5267C5A}" presName="gear1srcNode" presStyleLbl="node1" presStyleIdx="0" presStyleCnt="3"/>
      <dgm:spPr/>
      <dgm:t>
        <a:bodyPr/>
        <a:lstStyle/>
        <a:p>
          <a:endParaRPr lang="en-US"/>
        </a:p>
      </dgm:t>
    </dgm:pt>
    <dgm:pt modelId="{ABA86183-803F-4186-838E-548DE392D3EA}" type="pres">
      <dgm:prSet presAssocID="{AC616113-7AFB-4EB6-B817-AA3ED5267C5A}" presName="gear1dstNode" presStyleLbl="node1" presStyleIdx="0" presStyleCnt="3"/>
      <dgm:spPr/>
      <dgm:t>
        <a:bodyPr/>
        <a:lstStyle/>
        <a:p>
          <a:endParaRPr lang="en-US"/>
        </a:p>
      </dgm:t>
    </dgm:pt>
    <dgm:pt modelId="{A9B16F54-A7AA-4D9B-A89E-5186DF86E235}" type="pres">
      <dgm:prSet presAssocID="{AC616113-7AFB-4EB6-B817-AA3ED5267C5A}" presName="gear1ch" presStyleLbl="fgAcc1" presStyleIdx="0" presStyleCnt="3" custLinFactNeighborX="-10711" custLinFactNeighborY="-610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C03A34-5A57-4172-83A7-234CD9A1DD8D}" type="pres">
      <dgm:prSet presAssocID="{4BBB53EF-DA6C-4BBC-A39D-06950A117FE7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B17FEF-5E91-4863-80B0-701F212C9CE5}" type="pres">
      <dgm:prSet presAssocID="{4BBB53EF-DA6C-4BBC-A39D-06950A117FE7}" presName="gear2srcNode" presStyleLbl="node1" presStyleIdx="1" presStyleCnt="3"/>
      <dgm:spPr/>
      <dgm:t>
        <a:bodyPr/>
        <a:lstStyle/>
        <a:p>
          <a:endParaRPr lang="en-US"/>
        </a:p>
      </dgm:t>
    </dgm:pt>
    <dgm:pt modelId="{7AE7529E-AC08-4A18-866F-23627B960C96}" type="pres">
      <dgm:prSet presAssocID="{4BBB53EF-DA6C-4BBC-A39D-06950A117FE7}" presName="gear2dstNode" presStyleLbl="node1" presStyleIdx="1" presStyleCnt="3"/>
      <dgm:spPr/>
      <dgm:t>
        <a:bodyPr/>
        <a:lstStyle/>
        <a:p>
          <a:endParaRPr lang="en-US"/>
        </a:p>
      </dgm:t>
    </dgm:pt>
    <dgm:pt modelId="{4641A192-9CAE-47E0-B2A2-C969EE210BEC}" type="pres">
      <dgm:prSet presAssocID="{4BBB53EF-DA6C-4BBC-A39D-06950A117FE7}" presName="gear2ch" presStyleLbl="fgAcc1" presStyleIdx="1" presStyleCnt="3" custLinFactNeighborX="-19048" custLinFactNeighborY="2010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FCDC22-FAC9-4BCF-AD75-D8F951AB1B08}" type="pres">
      <dgm:prSet presAssocID="{12253AD9-A16B-445E-9ACE-059B1A5B01B4}" presName="gear3" presStyleLbl="node1" presStyleIdx="2" presStyleCnt="3"/>
      <dgm:spPr/>
      <dgm:t>
        <a:bodyPr/>
        <a:lstStyle/>
        <a:p>
          <a:endParaRPr lang="en-US"/>
        </a:p>
      </dgm:t>
    </dgm:pt>
    <dgm:pt modelId="{3566C276-42E4-4AD3-BF35-00F237AA7C64}" type="pres">
      <dgm:prSet presAssocID="{12253AD9-A16B-445E-9ACE-059B1A5B01B4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F09D13-9A0A-42D6-B073-A46CC1EA1D75}" type="pres">
      <dgm:prSet presAssocID="{12253AD9-A16B-445E-9ACE-059B1A5B01B4}" presName="gear3srcNode" presStyleLbl="node1" presStyleIdx="2" presStyleCnt="3"/>
      <dgm:spPr/>
      <dgm:t>
        <a:bodyPr/>
        <a:lstStyle/>
        <a:p>
          <a:endParaRPr lang="en-US"/>
        </a:p>
      </dgm:t>
    </dgm:pt>
    <dgm:pt modelId="{587BFB2E-2244-4179-86A4-10939BD74C2C}" type="pres">
      <dgm:prSet presAssocID="{12253AD9-A16B-445E-9ACE-059B1A5B01B4}" presName="gear3dstNode" presStyleLbl="node1" presStyleIdx="2" presStyleCnt="3"/>
      <dgm:spPr/>
      <dgm:t>
        <a:bodyPr/>
        <a:lstStyle/>
        <a:p>
          <a:endParaRPr lang="en-US"/>
        </a:p>
      </dgm:t>
    </dgm:pt>
    <dgm:pt modelId="{2A46323E-4A08-4C39-9ADB-77F67C5A2416}" type="pres">
      <dgm:prSet presAssocID="{12253AD9-A16B-445E-9ACE-059B1A5B01B4}" presName="gear3ch" presStyleLbl="fgAcc1" presStyleIdx="2" presStyleCnt="3" custLinFactNeighborX="7937" custLinFactNeighborY="-370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2AB25E3-A337-45EC-8391-D0869EF2C420}" type="pres">
      <dgm:prSet presAssocID="{D6DC0C9B-C58B-445B-8F7F-DF59C2075A25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74388084-B336-4E2E-AEC5-3C4FE58E9808}" type="pres">
      <dgm:prSet presAssocID="{1D76878E-EACD-471F-817D-12CF5A7BCA91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B1542D06-F12A-45B2-B3D0-54A49C90148C}" type="pres">
      <dgm:prSet presAssocID="{4E997E36-3190-4F1E-9ACE-0ECC6DEBC2A8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22EB8912-9AB9-4117-87C5-D13639567BD7}" srcId="{AC616113-7AFB-4EB6-B817-AA3ED5267C5A}" destId="{68BD4D46-74B4-4913-86C0-AA29FDC9EB0A}" srcOrd="0" destOrd="0" parTransId="{94209A40-635F-4F56-9F2A-69EDC2F3A829}" sibTransId="{4EC1E5F1-58A3-4A9D-A620-596F8AF56FFC}"/>
    <dgm:cxn modelId="{23D9C426-6085-4447-A762-0261BB335095}" type="presOf" srcId="{D7720FC9-4C4B-44A3-9C6A-D6AD1002C8A8}" destId="{4641A192-9CAE-47E0-B2A2-C969EE210BEC}" srcOrd="0" destOrd="2" presId="urn:microsoft.com/office/officeart/2005/8/layout/gear1"/>
    <dgm:cxn modelId="{84B4CFA9-5F2C-422B-9C0D-80CF7F48766A}" srcId="{82414168-A449-475F-804C-77C6C634C1DF}" destId="{AC616113-7AFB-4EB6-B817-AA3ED5267C5A}" srcOrd="0" destOrd="0" parTransId="{9053E9A2-0AE1-4011-9EC7-43833A0DBFF1}" sibTransId="{D6DC0C9B-C58B-445B-8F7F-DF59C2075A25}"/>
    <dgm:cxn modelId="{4FC57FB7-E798-47CE-BA90-1534C81EBE01}" type="presOf" srcId="{82414168-A449-475F-804C-77C6C634C1DF}" destId="{4326DA5B-976E-4A88-8FFE-EA828F27C2D5}" srcOrd="0" destOrd="0" presId="urn:microsoft.com/office/officeart/2005/8/layout/gear1"/>
    <dgm:cxn modelId="{B6BC3039-969C-411A-9EB5-C1E1EC89E1C9}" type="presOf" srcId="{12253AD9-A16B-445E-9ACE-059B1A5B01B4}" destId="{3566C276-42E4-4AD3-BF35-00F237AA7C64}" srcOrd="1" destOrd="0" presId="urn:microsoft.com/office/officeart/2005/8/layout/gear1"/>
    <dgm:cxn modelId="{22F3F04F-72B2-48C2-B701-0A7D28E5C619}" type="presOf" srcId="{C925868E-69E3-48A7-91A5-30F5D9A0E726}" destId="{2A46323E-4A08-4C39-9ADB-77F67C5A2416}" srcOrd="0" destOrd="2" presId="urn:microsoft.com/office/officeart/2005/8/layout/gear1"/>
    <dgm:cxn modelId="{B18F1FCC-8094-42D5-976C-1E6EA596037F}" type="presOf" srcId="{3397B1FE-2A4F-4C17-8526-40809D788FC7}" destId="{4641A192-9CAE-47E0-B2A2-C969EE210BEC}" srcOrd="0" destOrd="3" presId="urn:microsoft.com/office/officeart/2005/8/layout/gear1"/>
    <dgm:cxn modelId="{343E64EC-EE68-45B8-A0E9-CA147D096849}" srcId="{4BBB53EF-DA6C-4BBC-A39D-06950A117FE7}" destId="{38479C4D-72DD-4476-9FC7-ACB1B828871F}" srcOrd="0" destOrd="0" parTransId="{B15482A8-654B-42D7-A874-62D8F15EF969}" sibTransId="{D60E629C-E73A-4F48-B71D-75E6444E3B5A}"/>
    <dgm:cxn modelId="{61AAC01B-EC93-495C-823F-F048364BC2C3}" type="presOf" srcId="{F9782722-7838-42D7-B060-D4182AAD31D6}" destId="{2A46323E-4A08-4C39-9ADB-77F67C5A2416}" srcOrd="0" destOrd="0" presId="urn:microsoft.com/office/officeart/2005/8/layout/gear1"/>
    <dgm:cxn modelId="{91A3604F-E954-4545-A908-97F3A83EAE95}" srcId="{12253AD9-A16B-445E-9ACE-059B1A5B01B4}" destId="{0366FE7B-40D1-4BE9-8148-CF4B8FE88EBE}" srcOrd="1" destOrd="0" parTransId="{46A7356C-6E0C-4FA9-8916-EC080ED78FA1}" sibTransId="{C778F509-F879-4C9D-B141-7F57A239DD49}"/>
    <dgm:cxn modelId="{8EFE2B1F-03CF-4E62-A25C-AE0627C440BD}" srcId="{82414168-A449-475F-804C-77C6C634C1DF}" destId="{4BBB53EF-DA6C-4BBC-A39D-06950A117FE7}" srcOrd="1" destOrd="0" parTransId="{6BAAAF87-4B7E-43DA-B7FC-E10317D60658}" sibTransId="{1D76878E-EACD-471F-817D-12CF5A7BCA91}"/>
    <dgm:cxn modelId="{01D6B1EA-F170-4C0A-B4A6-FB059A008E50}" type="presOf" srcId="{38479C4D-72DD-4476-9FC7-ACB1B828871F}" destId="{4641A192-9CAE-47E0-B2A2-C969EE210BEC}" srcOrd="0" destOrd="0" presId="urn:microsoft.com/office/officeart/2005/8/layout/gear1"/>
    <dgm:cxn modelId="{D3C1F6CA-9F12-4044-B767-2DAF594E4893}" type="presOf" srcId="{AC616113-7AFB-4EB6-B817-AA3ED5267C5A}" destId="{6739093B-9092-4DC5-A57D-62D6455B4D58}" srcOrd="1" destOrd="0" presId="urn:microsoft.com/office/officeart/2005/8/layout/gear1"/>
    <dgm:cxn modelId="{AEEEACAE-F5D6-4E75-88A7-150599A2FC1D}" type="presOf" srcId="{4BBB53EF-DA6C-4BBC-A39D-06950A117FE7}" destId="{D5B17FEF-5E91-4863-80B0-701F212C9CE5}" srcOrd="1" destOrd="0" presId="urn:microsoft.com/office/officeart/2005/8/layout/gear1"/>
    <dgm:cxn modelId="{331CB409-98DF-4723-A644-F1ECA194E0DA}" srcId="{AC616113-7AFB-4EB6-B817-AA3ED5267C5A}" destId="{28E78DA3-22B4-4FF9-8BE7-5A9F3B65BC15}" srcOrd="2" destOrd="0" parTransId="{A3271655-CFDB-44F4-AC6D-44100A8AC654}" sibTransId="{142525A6-D01F-43A5-AE62-577F1B9A41AE}"/>
    <dgm:cxn modelId="{90EB0B1A-248C-460F-A002-053DE11C3E62}" type="presOf" srcId="{0366FE7B-40D1-4BE9-8148-CF4B8FE88EBE}" destId="{2A46323E-4A08-4C39-9ADB-77F67C5A2416}" srcOrd="0" destOrd="3" presId="urn:microsoft.com/office/officeart/2005/8/layout/gear1"/>
    <dgm:cxn modelId="{D5ABFF6B-EAC6-455F-8A14-9D583F741187}" srcId="{4BBB53EF-DA6C-4BBC-A39D-06950A117FE7}" destId="{D7720FC9-4C4B-44A3-9C6A-D6AD1002C8A8}" srcOrd="1" destOrd="0" parTransId="{760F1F59-2324-45FD-A8B1-2FFEF322D533}" sibTransId="{898D6C3E-478B-4A53-BCC9-A5FF8FD673CE}"/>
    <dgm:cxn modelId="{5E7A2580-C457-4599-BB49-FF196D8B5806}" srcId="{F9782722-7838-42D7-B060-D4182AAD31D6}" destId="{3A456FC9-5925-4254-A49F-D4455F5423E9}" srcOrd="0" destOrd="0" parTransId="{43136FD2-BF9D-4CFF-8ECF-0AC835F7580B}" sibTransId="{A9A05CD2-EA6F-485D-8DAF-F2BF7B6E24FA}"/>
    <dgm:cxn modelId="{565E526B-5633-49AF-9D62-A4C40E67BAD1}" type="presOf" srcId="{12253AD9-A16B-445E-9ACE-059B1A5B01B4}" destId="{A6FCDC22-FAC9-4BCF-AD75-D8F951AB1B08}" srcOrd="0" destOrd="0" presId="urn:microsoft.com/office/officeart/2005/8/layout/gear1"/>
    <dgm:cxn modelId="{4BE07235-B180-4803-B72A-E55E3F238574}" type="presOf" srcId="{12253AD9-A16B-445E-9ACE-059B1A5B01B4}" destId="{53F09D13-9A0A-42D6-B073-A46CC1EA1D75}" srcOrd="2" destOrd="0" presId="urn:microsoft.com/office/officeart/2005/8/layout/gear1"/>
    <dgm:cxn modelId="{2812DD09-13F2-4344-84BA-41F542C238EE}" srcId="{68BD4D46-74B4-4913-86C0-AA29FDC9EB0A}" destId="{48F38D99-719D-496A-A8B6-7DC9D9AFD97B}" srcOrd="2" destOrd="0" parTransId="{C849D0D6-C408-451E-AD3C-45FDA2B08FF7}" sibTransId="{37AF3EDA-C0D7-4127-B576-609EA68F5D16}"/>
    <dgm:cxn modelId="{B9EB9E6B-0F50-4419-B232-4EF46DD88B33}" type="presOf" srcId="{4BBB53EF-DA6C-4BBC-A39D-06950A117FE7}" destId="{90C03A34-5A57-4172-83A7-234CD9A1DD8D}" srcOrd="0" destOrd="0" presId="urn:microsoft.com/office/officeart/2005/8/layout/gear1"/>
    <dgm:cxn modelId="{48F26907-5065-4EAF-B13F-9566799EB5DA}" type="presOf" srcId="{D6DC0C9B-C58B-445B-8F7F-DF59C2075A25}" destId="{F2AB25E3-A337-45EC-8391-D0869EF2C420}" srcOrd="0" destOrd="0" presId="urn:microsoft.com/office/officeart/2005/8/layout/gear1"/>
    <dgm:cxn modelId="{CF90A8D5-39D8-485F-A0AB-33663EC30DF1}" type="presOf" srcId="{1D76878E-EACD-471F-817D-12CF5A7BCA91}" destId="{74388084-B336-4E2E-AEC5-3C4FE58E9808}" srcOrd="0" destOrd="0" presId="urn:microsoft.com/office/officeart/2005/8/layout/gear1"/>
    <dgm:cxn modelId="{3BD85AAF-3BAD-4AFC-96F8-67BEE910F16F}" srcId="{F9782722-7838-42D7-B060-D4182AAD31D6}" destId="{C925868E-69E3-48A7-91A5-30F5D9A0E726}" srcOrd="1" destOrd="0" parTransId="{37583AD0-85B9-4022-B629-4553A22C3AE7}" sibTransId="{B5AFD11F-9E5C-40EA-A8DF-F10C273BF514}"/>
    <dgm:cxn modelId="{441271F7-106F-44DC-A02B-B35FC0060B93}" type="presOf" srcId="{4BBB53EF-DA6C-4BBC-A39D-06950A117FE7}" destId="{7AE7529E-AC08-4A18-866F-23627B960C96}" srcOrd="2" destOrd="0" presId="urn:microsoft.com/office/officeart/2005/8/layout/gear1"/>
    <dgm:cxn modelId="{EFAF7A44-7BF4-4009-89F3-D5EF4371DF39}" type="presOf" srcId="{D5276CDF-D803-41A0-ABCF-35AC2A18ACF1}" destId="{A9B16F54-A7AA-4D9B-A89E-5186DF86E235}" srcOrd="0" destOrd="2" presId="urn:microsoft.com/office/officeart/2005/8/layout/gear1"/>
    <dgm:cxn modelId="{8B66BF5A-D132-43D6-8DF1-7F9AF1C9A2AB}" type="presOf" srcId="{48F38D99-719D-496A-A8B6-7DC9D9AFD97B}" destId="{A9B16F54-A7AA-4D9B-A89E-5186DF86E235}" srcOrd="0" destOrd="3" presId="urn:microsoft.com/office/officeart/2005/8/layout/gear1"/>
    <dgm:cxn modelId="{8ECCE2AA-F7C1-4E87-8363-5F0823754ADC}" srcId="{68BD4D46-74B4-4913-86C0-AA29FDC9EB0A}" destId="{D5276CDF-D803-41A0-ABCF-35AC2A18ACF1}" srcOrd="1" destOrd="0" parTransId="{C95F2D35-82D8-4268-AD28-652EDC30AA01}" sibTransId="{64407077-756D-42FC-9908-676BF4A36593}"/>
    <dgm:cxn modelId="{786AC469-25E0-42D3-A58D-60E3A5AECF8D}" type="presOf" srcId="{1E47A52C-9272-4A41-880C-C75C6ED88FBC}" destId="{A9B16F54-A7AA-4D9B-A89E-5186DF86E235}" srcOrd="0" destOrd="4" presId="urn:microsoft.com/office/officeart/2005/8/layout/gear1"/>
    <dgm:cxn modelId="{5B938B2B-C538-4505-B2A6-BA9FC0D84B91}" srcId="{38479C4D-72DD-4476-9FC7-ACB1B828871F}" destId="{AC6C8F5F-3ED3-4ED0-A5CD-4C1C51137630}" srcOrd="0" destOrd="0" parTransId="{74C6C896-74E7-4AF4-A867-A917044BD12A}" sibTransId="{EE1550B3-2995-42FC-9C51-767BBD21A604}"/>
    <dgm:cxn modelId="{59A00B7D-E65F-45EF-9E4A-05349D14239B}" type="presOf" srcId="{68BD4D46-74B4-4913-86C0-AA29FDC9EB0A}" destId="{A9B16F54-A7AA-4D9B-A89E-5186DF86E235}" srcOrd="0" destOrd="0" presId="urn:microsoft.com/office/officeart/2005/8/layout/gear1"/>
    <dgm:cxn modelId="{3074E14A-29B0-41F4-B58E-ABC760C0E1F7}" srcId="{AC616113-7AFB-4EB6-B817-AA3ED5267C5A}" destId="{1E47A52C-9272-4A41-880C-C75C6ED88FBC}" srcOrd="1" destOrd="0" parTransId="{4AE87760-EE9F-4D28-9F42-68AAB49F97DC}" sibTransId="{78310DCC-053C-4E25-8473-9138507D12BE}"/>
    <dgm:cxn modelId="{7AB29501-76C3-4D6B-8AFD-9309E8C395DD}" type="presOf" srcId="{AC616113-7AFB-4EB6-B817-AA3ED5267C5A}" destId="{ABA86183-803F-4186-838E-548DE392D3EA}" srcOrd="2" destOrd="0" presId="urn:microsoft.com/office/officeart/2005/8/layout/gear1"/>
    <dgm:cxn modelId="{1784BC1C-55BC-45FE-9549-60BD5CB797F5}" type="presOf" srcId="{28E78DA3-22B4-4FF9-8BE7-5A9F3B65BC15}" destId="{A9B16F54-A7AA-4D9B-A89E-5186DF86E235}" srcOrd="0" destOrd="5" presId="urn:microsoft.com/office/officeart/2005/8/layout/gear1"/>
    <dgm:cxn modelId="{DD13F693-FB61-4675-BA97-5173F017463B}" type="presOf" srcId="{12253AD9-A16B-445E-9ACE-059B1A5B01B4}" destId="{587BFB2E-2244-4179-86A4-10939BD74C2C}" srcOrd="3" destOrd="0" presId="urn:microsoft.com/office/officeart/2005/8/layout/gear1"/>
    <dgm:cxn modelId="{2BA68E81-0FB6-43B4-9F55-7B82A75EA90E}" srcId="{68BD4D46-74B4-4913-86C0-AA29FDC9EB0A}" destId="{5E27AC15-F3AA-4BA6-B968-9E9540BF50ED}" srcOrd="0" destOrd="0" parTransId="{4C9E4250-E585-4FA1-A35B-FAACC49CE024}" sibTransId="{1107A47A-0CDC-4C68-B912-BFF7CB8D9407}"/>
    <dgm:cxn modelId="{F8361BBF-C84D-4897-AE00-68A281B2D69C}" type="presOf" srcId="{AC6C8F5F-3ED3-4ED0-A5CD-4C1C51137630}" destId="{4641A192-9CAE-47E0-B2A2-C969EE210BEC}" srcOrd="0" destOrd="1" presId="urn:microsoft.com/office/officeart/2005/8/layout/gear1"/>
    <dgm:cxn modelId="{0B660AAB-0A02-4A90-8793-0046784E8D71}" type="presOf" srcId="{5E27AC15-F3AA-4BA6-B968-9E9540BF50ED}" destId="{A9B16F54-A7AA-4D9B-A89E-5186DF86E235}" srcOrd="0" destOrd="1" presId="urn:microsoft.com/office/officeart/2005/8/layout/gear1"/>
    <dgm:cxn modelId="{0C98B8A0-9F48-4F75-A304-9AF5E527DB0A}" type="presOf" srcId="{4E997E36-3190-4F1E-9ACE-0ECC6DEBC2A8}" destId="{B1542D06-F12A-45B2-B3D0-54A49C90148C}" srcOrd="0" destOrd="0" presId="urn:microsoft.com/office/officeart/2005/8/layout/gear1"/>
    <dgm:cxn modelId="{03C9CA63-2713-4AA6-9E1F-861CD991F3A9}" type="presOf" srcId="{AC616113-7AFB-4EB6-B817-AA3ED5267C5A}" destId="{1C044BD2-0EF5-4F3E-9701-F661F889BDBB}" srcOrd="0" destOrd="0" presId="urn:microsoft.com/office/officeart/2005/8/layout/gear1"/>
    <dgm:cxn modelId="{DF70F7F9-28D6-4C29-813C-9E41E61C4A3C}" srcId="{12253AD9-A16B-445E-9ACE-059B1A5B01B4}" destId="{F9782722-7838-42D7-B060-D4182AAD31D6}" srcOrd="0" destOrd="0" parTransId="{11E45183-46CD-45D2-A6B5-8B0D06BFC947}" sibTransId="{8B913519-8198-4B42-9731-703FA40B832D}"/>
    <dgm:cxn modelId="{88D0B2D9-8EFF-448E-895F-B7AF0D42635C}" srcId="{82414168-A449-475F-804C-77C6C634C1DF}" destId="{12253AD9-A16B-445E-9ACE-059B1A5B01B4}" srcOrd="2" destOrd="0" parTransId="{8CC68BA3-A5C7-4282-9016-E2EC5506A9F5}" sibTransId="{4E997E36-3190-4F1E-9ACE-0ECC6DEBC2A8}"/>
    <dgm:cxn modelId="{A76889BA-D6D7-4F30-A6BA-07A56C5F94B2}" srcId="{D7720FC9-4C4B-44A3-9C6A-D6AD1002C8A8}" destId="{3397B1FE-2A4F-4C17-8526-40809D788FC7}" srcOrd="0" destOrd="0" parTransId="{0F48270E-9E0A-4E20-9F9C-F9F41C4A2DE3}" sibTransId="{DC3EE81A-1114-43EB-9533-EE693F1D4AD7}"/>
    <dgm:cxn modelId="{B02196B5-F3F0-4C20-8FA6-610F3361A146}" type="presOf" srcId="{3A456FC9-5925-4254-A49F-D4455F5423E9}" destId="{2A46323E-4A08-4C39-9ADB-77F67C5A2416}" srcOrd="0" destOrd="1" presId="urn:microsoft.com/office/officeart/2005/8/layout/gear1"/>
    <dgm:cxn modelId="{731E3795-D26C-4CD1-9F7D-F215A5C8C08F}" type="presParOf" srcId="{4326DA5B-976E-4A88-8FFE-EA828F27C2D5}" destId="{1C044BD2-0EF5-4F3E-9701-F661F889BDBB}" srcOrd="0" destOrd="0" presId="urn:microsoft.com/office/officeart/2005/8/layout/gear1"/>
    <dgm:cxn modelId="{48497D93-CC9C-4575-A396-DA64D9CDD6F0}" type="presParOf" srcId="{4326DA5B-976E-4A88-8FFE-EA828F27C2D5}" destId="{6739093B-9092-4DC5-A57D-62D6455B4D58}" srcOrd="1" destOrd="0" presId="urn:microsoft.com/office/officeart/2005/8/layout/gear1"/>
    <dgm:cxn modelId="{0B81E2DB-B50A-4D50-B6A8-E399D66B88F1}" type="presParOf" srcId="{4326DA5B-976E-4A88-8FFE-EA828F27C2D5}" destId="{ABA86183-803F-4186-838E-548DE392D3EA}" srcOrd="2" destOrd="0" presId="urn:microsoft.com/office/officeart/2005/8/layout/gear1"/>
    <dgm:cxn modelId="{C5EA39BB-755D-4326-A990-542CA0FE757F}" type="presParOf" srcId="{4326DA5B-976E-4A88-8FFE-EA828F27C2D5}" destId="{A9B16F54-A7AA-4D9B-A89E-5186DF86E235}" srcOrd="3" destOrd="0" presId="urn:microsoft.com/office/officeart/2005/8/layout/gear1"/>
    <dgm:cxn modelId="{9689CD79-9793-4A42-9187-142FAB27DAFC}" type="presParOf" srcId="{4326DA5B-976E-4A88-8FFE-EA828F27C2D5}" destId="{90C03A34-5A57-4172-83A7-234CD9A1DD8D}" srcOrd="4" destOrd="0" presId="urn:microsoft.com/office/officeart/2005/8/layout/gear1"/>
    <dgm:cxn modelId="{A2E8BC9F-6C90-41C7-B275-D5745E7ED5AF}" type="presParOf" srcId="{4326DA5B-976E-4A88-8FFE-EA828F27C2D5}" destId="{D5B17FEF-5E91-4863-80B0-701F212C9CE5}" srcOrd="5" destOrd="0" presId="urn:microsoft.com/office/officeart/2005/8/layout/gear1"/>
    <dgm:cxn modelId="{1394E66B-4D72-47B9-9889-EA2B70A0D42C}" type="presParOf" srcId="{4326DA5B-976E-4A88-8FFE-EA828F27C2D5}" destId="{7AE7529E-AC08-4A18-866F-23627B960C96}" srcOrd="6" destOrd="0" presId="urn:microsoft.com/office/officeart/2005/8/layout/gear1"/>
    <dgm:cxn modelId="{9A27B63A-64E1-4EF3-A475-5CF800BE3517}" type="presParOf" srcId="{4326DA5B-976E-4A88-8FFE-EA828F27C2D5}" destId="{4641A192-9CAE-47E0-B2A2-C969EE210BEC}" srcOrd="7" destOrd="0" presId="urn:microsoft.com/office/officeart/2005/8/layout/gear1"/>
    <dgm:cxn modelId="{18096EEF-D5F0-4253-B6F9-882C09FE7FD8}" type="presParOf" srcId="{4326DA5B-976E-4A88-8FFE-EA828F27C2D5}" destId="{A6FCDC22-FAC9-4BCF-AD75-D8F951AB1B08}" srcOrd="8" destOrd="0" presId="urn:microsoft.com/office/officeart/2005/8/layout/gear1"/>
    <dgm:cxn modelId="{E065100F-D7F2-4FC4-AA8E-336AF77FE5C3}" type="presParOf" srcId="{4326DA5B-976E-4A88-8FFE-EA828F27C2D5}" destId="{3566C276-42E4-4AD3-BF35-00F237AA7C64}" srcOrd="9" destOrd="0" presId="urn:microsoft.com/office/officeart/2005/8/layout/gear1"/>
    <dgm:cxn modelId="{F5E8B4DE-6CD4-41C6-BB90-C27714772953}" type="presParOf" srcId="{4326DA5B-976E-4A88-8FFE-EA828F27C2D5}" destId="{53F09D13-9A0A-42D6-B073-A46CC1EA1D75}" srcOrd="10" destOrd="0" presId="urn:microsoft.com/office/officeart/2005/8/layout/gear1"/>
    <dgm:cxn modelId="{C3DB4CD5-45B0-45CE-8954-4DD17606361F}" type="presParOf" srcId="{4326DA5B-976E-4A88-8FFE-EA828F27C2D5}" destId="{587BFB2E-2244-4179-86A4-10939BD74C2C}" srcOrd="11" destOrd="0" presId="urn:microsoft.com/office/officeart/2005/8/layout/gear1"/>
    <dgm:cxn modelId="{223C144B-9DA1-42F8-B49E-18A95A0E7E0A}" type="presParOf" srcId="{4326DA5B-976E-4A88-8FFE-EA828F27C2D5}" destId="{2A46323E-4A08-4C39-9ADB-77F67C5A2416}" srcOrd="12" destOrd="0" presId="urn:microsoft.com/office/officeart/2005/8/layout/gear1"/>
    <dgm:cxn modelId="{FBE633D0-77D9-40C6-8560-60C4BEFEC24A}" type="presParOf" srcId="{4326DA5B-976E-4A88-8FFE-EA828F27C2D5}" destId="{F2AB25E3-A337-45EC-8391-D0869EF2C420}" srcOrd="13" destOrd="0" presId="urn:microsoft.com/office/officeart/2005/8/layout/gear1"/>
    <dgm:cxn modelId="{CC5CDB42-DBC7-43CD-BFFE-38801643E93A}" type="presParOf" srcId="{4326DA5B-976E-4A88-8FFE-EA828F27C2D5}" destId="{74388084-B336-4E2E-AEC5-3C4FE58E9808}" srcOrd="14" destOrd="0" presId="urn:microsoft.com/office/officeart/2005/8/layout/gear1"/>
    <dgm:cxn modelId="{56D61E15-77F9-4647-AE83-ECAED19DFE29}" type="presParOf" srcId="{4326DA5B-976E-4A88-8FFE-EA828F27C2D5}" destId="{B1542D06-F12A-45B2-B3D0-54A49C90148C}" srcOrd="15" destOrd="0" presId="urn:microsoft.com/office/officeart/2005/8/layout/gear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7F8D00-BDE3-47B0-84E7-095EC2589D2C}" type="doc">
      <dgm:prSet loTypeId="urn:microsoft.com/office/officeart/2005/8/layout/gear1" loCatId="relationship" qsTypeId="urn:microsoft.com/office/officeart/2005/8/quickstyle/3d5" qsCatId="3D" csTypeId="urn:microsoft.com/office/officeart/2005/8/colors/accent4_3" csCatId="accent4" phldr="1"/>
      <dgm:spPr/>
    </dgm:pt>
    <dgm:pt modelId="{D139B292-1B97-47C1-82A0-98922ED5E2B7}">
      <dgm:prSet phldrT="[Text]" custT="1"/>
      <dgm:spPr/>
      <dgm:t>
        <a:bodyPr/>
        <a:lstStyle/>
        <a:p>
          <a:r>
            <a:rPr lang="en-US" sz="2800" dirty="0" smtClean="0"/>
            <a:t>Clinical Visit</a:t>
          </a:r>
          <a:endParaRPr lang="en-US" sz="2800" dirty="0"/>
        </a:p>
      </dgm:t>
    </dgm:pt>
    <dgm:pt modelId="{6D90710B-3809-42ED-B71A-A5EA6025EE6C}" type="parTrans" cxnId="{B38954D1-8377-4BD3-891E-0331DBF89D36}">
      <dgm:prSet/>
      <dgm:spPr/>
      <dgm:t>
        <a:bodyPr/>
        <a:lstStyle/>
        <a:p>
          <a:endParaRPr lang="en-US"/>
        </a:p>
      </dgm:t>
    </dgm:pt>
    <dgm:pt modelId="{5101EF55-70A1-4B2A-B7EE-9E7CBC842667}" type="sibTrans" cxnId="{B38954D1-8377-4BD3-891E-0331DBF89D36}">
      <dgm:prSet/>
      <dgm:spPr/>
      <dgm:t>
        <a:bodyPr/>
        <a:lstStyle/>
        <a:p>
          <a:endParaRPr lang="en-US"/>
        </a:p>
      </dgm:t>
    </dgm:pt>
    <dgm:pt modelId="{0402BC76-11DD-4527-A51B-6A11D11EF576}">
      <dgm:prSet phldrT="[Text]" custT="1"/>
      <dgm:spPr/>
      <dgm:t>
        <a:bodyPr/>
        <a:lstStyle/>
        <a:p>
          <a:r>
            <a:rPr lang="en-US" sz="1800" dirty="0" smtClean="0"/>
            <a:t>Design Development</a:t>
          </a:r>
          <a:endParaRPr lang="en-US" sz="1800" dirty="0"/>
        </a:p>
      </dgm:t>
    </dgm:pt>
    <dgm:pt modelId="{A4929944-1523-4FBF-8704-B348418B7680}" type="parTrans" cxnId="{3E55D182-C0D0-4F07-9661-0DF1E75F2452}">
      <dgm:prSet/>
      <dgm:spPr/>
      <dgm:t>
        <a:bodyPr/>
        <a:lstStyle/>
        <a:p>
          <a:endParaRPr lang="en-US"/>
        </a:p>
      </dgm:t>
    </dgm:pt>
    <dgm:pt modelId="{59C9E69B-A169-4B36-9E91-5F4683519ED7}" type="sibTrans" cxnId="{3E55D182-C0D0-4F07-9661-0DF1E75F2452}">
      <dgm:prSet/>
      <dgm:spPr/>
      <dgm:t>
        <a:bodyPr/>
        <a:lstStyle/>
        <a:p>
          <a:endParaRPr lang="en-US"/>
        </a:p>
      </dgm:t>
    </dgm:pt>
    <dgm:pt modelId="{225B792F-F949-4DC4-9810-E45AA13D2778}">
      <dgm:prSet phldrT="[Text]" custT="1"/>
      <dgm:spPr/>
      <dgm:t>
        <a:bodyPr/>
        <a:lstStyle/>
        <a:p>
          <a:r>
            <a:rPr lang="en-US" sz="2800" dirty="0" smtClean="0"/>
            <a:t>Testing</a:t>
          </a:r>
          <a:endParaRPr lang="en-US" sz="2800" dirty="0"/>
        </a:p>
      </dgm:t>
    </dgm:pt>
    <dgm:pt modelId="{DFC823CF-ADD0-4F0A-9FFC-7D28C702F5D9}" type="parTrans" cxnId="{0BE28897-BD1A-4F11-844D-E783D2F8A36F}">
      <dgm:prSet/>
      <dgm:spPr/>
      <dgm:t>
        <a:bodyPr/>
        <a:lstStyle/>
        <a:p>
          <a:endParaRPr lang="en-US"/>
        </a:p>
      </dgm:t>
    </dgm:pt>
    <dgm:pt modelId="{E4FD34E2-5385-4350-BA53-90439F023E21}" type="sibTrans" cxnId="{0BE28897-BD1A-4F11-844D-E783D2F8A36F}">
      <dgm:prSet/>
      <dgm:spPr/>
      <dgm:t>
        <a:bodyPr/>
        <a:lstStyle/>
        <a:p>
          <a:endParaRPr lang="en-US"/>
        </a:p>
      </dgm:t>
    </dgm:pt>
    <dgm:pt modelId="{4071E482-F596-400D-8B0D-12F52271D1D6}">
      <dgm:prSet phldrT="[Text]" custT="1"/>
      <dgm:spPr/>
      <dgm:t>
        <a:bodyPr/>
        <a:lstStyle/>
        <a:p>
          <a:r>
            <a:rPr lang="en-US" sz="1800" dirty="0" smtClean="0"/>
            <a:t>Task analysis to validate design constraints</a:t>
          </a:r>
          <a:endParaRPr lang="en-US" sz="1800" dirty="0"/>
        </a:p>
      </dgm:t>
    </dgm:pt>
    <dgm:pt modelId="{0B4125D1-66AB-40EC-8B17-33FC2E98EC11}" type="parTrans" cxnId="{6E008A3A-FC23-4A44-83F1-108017A48C0B}">
      <dgm:prSet/>
      <dgm:spPr/>
      <dgm:t>
        <a:bodyPr/>
        <a:lstStyle/>
        <a:p>
          <a:endParaRPr lang="en-US"/>
        </a:p>
      </dgm:t>
    </dgm:pt>
    <dgm:pt modelId="{1B42A2F7-788D-41BF-9075-12B8851BFE4E}" type="sibTrans" cxnId="{6E008A3A-FC23-4A44-83F1-108017A48C0B}">
      <dgm:prSet/>
      <dgm:spPr/>
      <dgm:t>
        <a:bodyPr/>
        <a:lstStyle/>
        <a:p>
          <a:endParaRPr lang="en-US"/>
        </a:p>
      </dgm:t>
    </dgm:pt>
    <dgm:pt modelId="{A3D5437A-D2F4-4C81-8EEF-D410FA2D59C2}">
      <dgm:prSet phldrT="[Text]" custT="1"/>
      <dgm:spPr/>
      <dgm:t>
        <a:bodyPr/>
        <a:lstStyle/>
        <a:p>
          <a:r>
            <a:rPr lang="en-US" sz="1800" dirty="0" smtClean="0"/>
            <a:t>Develop pump design </a:t>
          </a:r>
          <a:endParaRPr lang="en-US" sz="1800" dirty="0"/>
        </a:p>
      </dgm:t>
    </dgm:pt>
    <dgm:pt modelId="{758BA1DF-F0EF-4A10-94A4-4AD81BD80F33}" type="parTrans" cxnId="{2124AE5D-4149-480D-A679-EEB8471325F4}">
      <dgm:prSet/>
      <dgm:spPr/>
      <dgm:t>
        <a:bodyPr/>
        <a:lstStyle/>
        <a:p>
          <a:endParaRPr lang="en-US"/>
        </a:p>
      </dgm:t>
    </dgm:pt>
    <dgm:pt modelId="{81194FFB-415B-4DDE-A710-63151DD52C40}" type="sibTrans" cxnId="{2124AE5D-4149-480D-A679-EEB8471325F4}">
      <dgm:prSet/>
      <dgm:spPr/>
      <dgm:t>
        <a:bodyPr/>
        <a:lstStyle/>
        <a:p>
          <a:endParaRPr lang="en-US"/>
        </a:p>
      </dgm:t>
    </dgm:pt>
    <dgm:pt modelId="{1E1E9BF2-49E3-466E-B85A-854459BF8CE1}">
      <dgm:prSet phldrT="[Text]" custT="1"/>
      <dgm:spPr/>
      <dgm:t>
        <a:bodyPr/>
        <a:lstStyle/>
        <a:p>
          <a:r>
            <a:rPr lang="en-US" sz="1800" dirty="0" smtClean="0"/>
            <a:t>Pressure/flow performance requirements </a:t>
          </a:r>
          <a:endParaRPr lang="en-US" sz="1800" dirty="0"/>
        </a:p>
      </dgm:t>
    </dgm:pt>
    <dgm:pt modelId="{4CDC81CA-FF35-4019-8448-88A3CDD2A82E}" type="parTrans" cxnId="{EBCEF3D3-BA2B-46A6-B9B8-EA6359AC69BA}">
      <dgm:prSet/>
      <dgm:spPr/>
      <dgm:t>
        <a:bodyPr/>
        <a:lstStyle/>
        <a:p>
          <a:endParaRPr lang="en-US"/>
        </a:p>
      </dgm:t>
    </dgm:pt>
    <dgm:pt modelId="{E8C13F04-82D8-4FD1-A4F6-DD3666611FC3}" type="sibTrans" cxnId="{EBCEF3D3-BA2B-46A6-B9B8-EA6359AC69BA}">
      <dgm:prSet/>
      <dgm:spPr/>
      <dgm:t>
        <a:bodyPr/>
        <a:lstStyle/>
        <a:p>
          <a:endParaRPr lang="en-US"/>
        </a:p>
      </dgm:t>
    </dgm:pt>
    <dgm:pt modelId="{24DBD266-19B7-4766-9DC7-8A44B3192803}">
      <dgm:prSet phldrT="[Text]" custT="1"/>
      <dgm:spPr/>
      <dgm:t>
        <a:bodyPr/>
        <a:lstStyle/>
        <a:p>
          <a:r>
            <a:rPr lang="en-US" sz="1800" dirty="0" smtClean="0"/>
            <a:t>Automate device</a:t>
          </a:r>
          <a:endParaRPr lang="en-US" sz="1800" dirty="0"/>
        </a:p>
      </dgm:t>
    </dgm:pt>
    <dgm:pt modelId="{3D08A5BF-3A2C-4249-8549-34E0AD27934B}" type="parTrans" cxnId="{C153E18F-2E9C-4380-9172-D68735E7DACF}">
      <dgm:prSet/>
      <dgm:spPr/>
      <dgm:t>
        <a:bodyPr/>
        <a:lstStyle/>
        <a:p>
          <a:endParaRPr lang="en-US"/>
        </a:p>
      </dgm:t>
    </dgm:pt>
    <dgm:pt modelId="{6E9C196A-943D-4946-BA91-B83C2911B855}" type="sibTrans" cxnId="{C153E18F-2E9C-4380-9172-D68735E7DACF}">
      <dgm:prSet/>
      <dgm:spPr/>
      <dgm:t>
        <a:bodyPr/>
        <a:lstStyle/>
        <a:p>
          <a:endParaRPr lang="en-US"/>
        </a:p>
      </dgm:t>
    </dgm:pt>
    <dgm:pt modelId="{40D285B3-026A-4233-881E-A2C5104FEF9E}">
      <dgm:prSet phldrT="[Text]" custT="1"/>
      <dgm:spPr/>
      <dgm:t>
        <a:bodyPr/>
        <a:lstStyle/>
        <a:p>
          <a:r>
            <a:rPr lang="en-US" sz="1800" dirty="0" smtClean="0"/>
            <a:t>Optimize atomization capacity</a:t>
          </a:r>
          <a:endParaRPr lang="en-US" sz="1800" dirty="0"/>
        </a:p>
      </dgm:t>
    </dgm:pt>
    <dgm:pt modelId="{130852DD-A0D0-4C4A-8231-A51F10BAE423}" type="parTrans" cxnId="{7C45E4B2-4FBC-4713-978F-172FDBAF9E2E}">
      <dgm:prSet/>
      <dgm:spPr/>
      <dgm:t>
        <a:bodyPr/>
        <a:lstStyle/>
        <a:p>
          <a:endParaRPr lang="en-US"/>
        </a:p>
      </dgm:t>
    </dgm:pt>
    <dgm:pt modelId="{D2EF343F-D172-4E38-897A-3C7A946C001D}" type="sibTrans" cxnId="{7C45E4B2-4FBC-4713-978F-172FDBAF9E2E}">
      <dgm:prSet/>
      <dgm:spPr/>
      <dgm:t>
        <a:bodyPr/>
        <a:lstStyle/>
        <a:p>
          <a:endParaRPr lang="en-US"/>
        </a:p>
      </dgm:t>
    </dgm:pt>
    <dgm:pt modelId="{E3297BC2-FE1C-4CAE-AC8A-6D2D8786B1DD}">
      <dgm:prSet phldrT="[Text]" custT="1"/>
      <dgm:spPr/>
      <dgm:t>
        <a:bodyPr/>
        <a:lstStyle/>
        <a:p>
          <a:r>
            <a:rPr lang="en-US" sz="1800" dirty="0" smtClean="0"/>
            <a:t>Surface area test</a:t>
          </a:r>
          <a:endParaRPr lang="en-US" sz="1800" dirty="0"/>
        </a:p>
      </dgm:t>
    </dgm:pt>
    <dgm:pt modelId="{76BE6F8E-1023-4A82-B982-9690818A2F93}" type="parTrans" cxnId="{A8856E27-195E-40A4-B3E3-73D662AE4C72}">
      <dgm:prSet/>
      <dgm:spPr/>
      <dgm:t>
        <a:bodyPr/>
        <a:lstStyle/>
        <a:p>
          <a:endParaRPr lang="en-US"/>
        </a:p>
      </dgm:t>
    </dgm:pt>
    <dgm:pt modelId="{A9F9EB54-5BD8-4A5F-A7B0-B3D331FBDCCE}" type="sibTrans" cxnId="{A8856E27-195E-40A4-B3E3-73D662AE4C72}">
      <dgm:prSet/>
      <dgm:spPr/>
      <dgm:t>
        <a:bodyPr/>
        <a:lstStyle/>
        <a:p>
          <a:endParaRPr lang="en-US"/>
        </a:p>
      </dgm:t>
    </dgm:pt>
    <dgm:pt modelId="{6E524248-0768-4411-85AF-D5C6511F89AC}">
      <dgm:prSet phldrT="[Text]" custT="1"/>
      <dgm:spPr/>
      <dgm:t>
        <a:bodyPr/>
        <a:lstStyle/>
        <a:p>
          <a:r>
            <a:rPr lang="en-US" sz="1800" dirty="0" smtClean="0"/>
            <a:t>Evaporation rate of 65% alcohol</a:t>
          </a:r>
          <a:endParaRPr lang="en-US" sz="1800" dirty="0"/>
        </a:p>
      </dgm:t>
    </dgm:pt>
    <dgm:pt modelId="{D708A3FE-DC0F-4CAB-9409-D16CAECCCCE4}" type="parTrans" cxnId="{70946CB1-749E-4B3F-BA2A-46ADDE52117E}">
      <dgm:prSet/>
      <dgm:spPr/>
      <dgm:t>
        <a:bodyPr/>
        <a:lstStyle/>
        <a:p>
          <a:endParaRPr lang="en-US"/>
        </a:p>
      </dgm:t>
    </dgm:pt>
    <dgm:pt modelId="{85F42770-FF40-4328-9C9D-E93C14DE249B}" type="sibTrans" cxnId="{70946CB1-749E-4B3F-BA2A-46ADDE52117E}">
      <dgm:prSet/>
      <dgm:spPr/>
      <dgm:t>
        <a:bodyPr/>
        <a:lstStyle/>
        <a:p>
          <a:endParaRPr lang="en-US"/>
        </a:p>
      </dgm:t>
    </dgm:pt>
    <dgm:pt modelId="{985DA167-115F-4C7F-8B80-204D91967C06}">
      <dgm:prSet phldrT="[Text]" custT="1"/>
      <dgm:spPr/>
      <dgm:t>
        <a:bodyPr/>
        <a:lstStyle/>
        <a:p>
          <a:r>
            <a:rPr lang="en-US" sz="1800" dirty="0" smtClean="0"/>
            <a:t>Test disinfectant efficacy</a:t>
          </a:r>
          <a:endParaRPr lang="en-US" sz="1800" dirty="0"/>
        </a:p>
      </dgm:t>
    </dgm:pt>
    <dgm:pt modelId="{F1582B4F-7E9F-4F62-8323-AB950E3A917C}" type="parTrans" cxnId="{847AF564-2038-4A27-B8E5-F337CB442478}">
      <dgm:prSet/>
      <dgm:spPr/>
      <dgm:t>
        <a:bodyPr/>
        <a:lstStyle/>
        <a:p>
          <a:endParaRPr lang="en-US"/>
        </a:p>
      </dgm:t>
    </dgm:pt>
    <dgm:pt modelId="{91DEB68F-41DC-4907-A0BA-0A93A8F97AC0}" type="sibTrans" cxnId="{847AF564-2038-4A27-B8E5-F337CB442478}">
      <dgm:prSet/>
      <dgm:spPr/>
      <dgm:t>
        <a:bodyPr/>
        <a:lstStyle/>
        <a:p>
          <a:endParaRPr lang="en-US"/>
        </a:p>
      </dgm:t>
    </dgm:pt>
    <dgm:pt modelId="{0682DBFB-6201-46FD-B182-A334D74E706C}">
      <dgm:prSet custT="1"/>
      <dgm:spPr/>
      <dgm:t>
        <a:bodyPr/>
        <a:lstStyle/>
        <a:p>
          <a:r>
            <a:rPr lang="en-US" sz="1800" smtClean="0"/>
            <a:t>Glove juice test</a:t>
          </a:r>
          <a:endParaRPr lang="en-US" sz="1800" dirty="0" smtClean="0"/>
        </a:p>
      </dgm:t>
    </dgm:pt>
    <dgm:pt modelId="{5266CF6C-EDF8-480E-A9A8-88FD117AC50C}" type="parTrans" cxnId="{1A424FA3-60D3-41EE-9739-81D04BD02648}">
      <dgm:prSet/>
      <dgm:spPr/>
      <dgm:t>
        <a:bodyPr/>
        <a:lstStyle/>
        <a:p>
          <a:endParaRPr lang="en-US"/>
        </a:p>
      </dgm:t>
    </dgm:pt>
    <dgm:pt modelId="{D5CD2DAD-84C3-498C-9997-4D8FA0005594}" type="sibTrans" cxnId="{1A424FA3-60D3-41EE-9739-81D04BD02648}">
      <dgm:prSet/>
      <dgm:spPr/>
      <dgm:t>
        <a:bodyPr/>
        <a:lstStyle/>
        <a:p>
          <a:endParaRPr lang="en-US"/>
        </a:p>
      </dgm:t>
    </dgm:pt>
    <dgm:pt modelId="{7467D3A6-10FC-4A15-8F07-AB9800847B95}">
      <dgm:prSet custT="1"/>
      <dgm:spPr/>
      <dgm:t>
        <a:bodyPr/>
        <a:lstStyle/>
        <a:p>
          <a:r>
            <a:rPr lang="en-US" sz="1800" smtClean="0"/>
            <a:t>Keyboard inoculation</a:t>
          </a:r>
          <a:endParaRPr lang="en-US" sz="1800" dirty="0" smtClean="0"/>
        </a:p>
      </dgm:t>
    </dgm:pt>
    <dgm:pt modelId="{EAB82ED1-6951-483E-BC2B-136B3B16F995}" type="parTrans" cxnId="{F3A4DB95-CACE-4330-9CF1-2C2D79D0E646}">
      <dgm:prSet/>
      <dgm:spPr/>
      <dgm:t>
        <a:bodyPr/>
        <a:lstStyle/>
        <a:p>
          <a:endParaRPr lang="en-US"/>
        </a:p>
      </dgm:t>
    </dgm:pt>
    <dgm:pt modelId="{DEC384DB-8220-40BD-AED1-A45835AED5B1}" type="sibTrans" cxnId="{F3A4DB95-CACE-4330-9CF1-2C2D79D0E646}">
      <dgm:prSet/>
      <dgm:spPr/>
      <dgm:t>
        <a:bodyPr/>
        <a:lstStyle/>
        <a:p>
          <a:endParaRPr lang="en-US"/>
        </a:p>
      </dgm:t>
    </dgm:pt>
    <dgm:pt modelId="{90D4153F-8F15-40CE-9275-18A5937B0CF8}">
      <dgm:prSet phldrT="[Text]" custT="1"/>
      <dgm:spPr/>
      <dgm:t>
        <a:bodyPr/>
        <a:lstStyle/>
        <a:p>
          <a:r>
            <a:rPr lang="en-US" sz="1800" dirty="0" smtClean="0"/>
            <a:t>Human factors considerations</a:t>
          </a:r>
          <a:endParaRPr lang="en-US" sz="1800" dirty="0"/>
        </a:p>
      </dgm:t>
    </dgm:pt>
    <dgm:pt modelId="{423FEE48-5BA2-49EE-9B69-1C4A730AAFDA}" type="parTrans" cxnId="{B94950EA-4125-4E9A-AB96-ACBA0DA789F0}">
      <dgm:prSet/>
      <dgm:spPr/>
      <dgm:t>
        <a:bodyPr/>
        <a:lstStyle/>
        <a:p>
          <a:endParaRPr lang="en-US"/>
        </a:p>
      </dgm:t>
    </dgm:pt>
    <dgm:pt modelId="{4DDCB6EC-2AA5-4B6B-B3BE-A7FFB1C82062}" type="sibTrans" cxnId="{B94950EA-4125-4E9A-AB96-ACBA0DA789F0}">
      <dgm:prSet/>
      <dgm:spPr/>
      <dgm:t>
        <a:bodyPr/>
        <a:lstStyle/>
        <a:p>
          <a:endParaRPr lang="en-US"/>
        </a:p>
      </dgm:t>
    </dgm:pt>
    <dgm:pt modelId="{3E04F2B5-30A5-455C-9139-CCFF46F2D5D8}">
      <dgm:prSet phldrT="[Text]" custT="1"/>
      <dgm:spPr/>
      <dgm:t>
        <a:bodyPr/>
        <a:lstStyle/>
        <a:p>
          <a:r>
            <a:rPr lang="en-US" sz="1700" dirty="0" smtClean="0"/>
            <a:t>Will observe actual COW used in UW clinics</a:t>
          </a:r>
          <a:endParaRPr lang="en-US" sz="1700" dirty="0"/>
        </a:p>
      </dgm:t>
    </dgm:pt>
    <dgm:pt modelId="{3A0C3835-65F4-467E-9D04-EA3A84040088}" type="parTrans" cxnId="{CBECD737-98CA-45C9-8F2C-771D08C1E4CD}">
      <dgm:prSet/>
      <dgm:spPr/>
      <dgm:t>
        <a:bodyPr/>
        <a:lstStyle/>
        <a:p>
          <a:endParaRPr lang="en-US"/>
        </a:p>
      </dgm:t>
    </dgm:pt>
    <dgm:pt modelId="{089FB97B-F89F-45F7-B9BE-4727D53A837A}" type="sibTrans" cxnId="{CBECD737-98CA-45C9-8F2C-771D08C1E4CD}">
      <dgm:prSet/>
      <dgm:spPr/>
      <dgm:t>
        <a:bodyPr/>
        <a:lstStyle/>
        <a:p>
          <a:endParaRPr lang="en-US"/>
        </a:p>
      </dgm:t>
    </dgm:pt>
    <dgm:pt modelId="{2292FEE3-0EA9-40C2-86C2-363FF36579B6}" type="pres">
      <dgm:prSet presAssocID="{287F8D00-BDE3-47B0-84E7-095EC2589D2C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FD69F89-CBD7-428C-BE61-D1B398D0F121}" type="pres">
      <dgm:prSet presAssocID="{D139B292-1B97-47C1-82A0-98922ED5E2B7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8E063E-D42C-4E22-A3FD-4F8E6BF4EE93}" type="pres">
      <dgm:prSet presAssocID="{D139B292-1B97-47C1-82A0-98922ED5E2B7}" presName="gear1srcNode" presStyleLbl="node1" presStyleIdx="0" presStyleCnt="3"/>
      <dgm:spPr/>
      <dgm:t>
        <a:bodyPr/>
        <a:lstStyle/>
        <a:p>
          <a:endParaRPr lang="en-US"/>
        </a:p>
      </dgm:t>
    </dgm:pt>
    <dgm:pt modelId="{DCD9CC41-6ED7-4FB5-983D-DC5B9AFBF6FA}" type="pres">
      <dgm:prSet presAssocID="{D139B292-1B97-47C1-82A0-98922ED5E2B7}" presName="gear1dstNode" presStyleLbl="node1" presStyleIdx="0" presStyleCnt="3"/>
      <dgm:spPr/>
      <dgm:t>
        <a:bodyPr/>
        <a:lstStyle/>
        <a:p>
          <a:endParaRPr lang="en-US"/>
        </a:p>
      </dgm:t>
    </dgm:pt>
    <dgm:pt modelId="{89D02605-A3C9-4AFD-A39C-C69BB555AB7F}" type="pres">
      <dgm:prSet presAssocID="{D139B292-1B97-47C1-82A0-98922ED5E2B7}" presName="gear1ch" presStyleLbl="fgAcc1" presStyleIdx="0" presStyleCnt="3" custScaleX="217216" custLinFactNeighborX="40597" custLinFactNeighborY="-40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806F194-B963-4F36-8237-885F6F450A14}" type="pres">
      <dgm:prSet presAssocID="{0402BC76-11DD-4527-A51B-6A11D11EF576}" presName="gear2" presStyleLbl="node1" presStyleIdx="1" presStyleCnt="3" custScaleX="112168" custScaleY="10512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BF82D3-B653-4649-A585-1618C6AB70EA}" type="pres">
      <dgm:prSet presAssocID="{0402BC76-11DD-4527-A51B-6A11D11EF576}" presName="gear2srcNode" presStyleLbl="node1" presStyleIdx="1" presStyleCnt="3"/>
      <dgm:spPr/>
      <dgm:t>
        <a:bodyPr/>
        <a:lstStyle/>
        <a:p>
          <a:endParaRPr lang="en-US"/>
        </a:p>
      </dgm:t>
    </dgm:pt>
    <dgm:pt modelId="{C3396C34-EE14-4C07-8EEC-D74461D3E98A}" type="pres">
      <dgm:prSet presAssocID="{0402BC76-11DD-4527-A51B-6A11D11EF576}" presName="gear2dstNode" presStyleLbl="node1" presStyleIdx="1" presStyleCnt="3"/>
      <dgm:spPr/>
      <dgm:t>
        <a:bodyPr/>
        <a:lstStyle/>
        <a:p>
          <a:endParaRPr lang="en-US"/>
        </a:p>
      </dgm:t>
    </dgm:pt>
    <dgm:pt modelId="{97340D3E-FB7E-4240-BB1E-EF31C7F3A5C3}" type="pres">
      <dgm:prSet presAssocID="{0402BC76-11DD-4527-A51B-6A11D11EF576}" presName="gear2ch" presStyleLbl="fgAcc1" presStyleIdx="1" presStyleCnt="3" custScaleX="144963" custScaleY="116362" custLinFactNeighborX="-21390" custLinFactNeighborY="36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95C24-6292-436B-AB28-0672E55DDA9B}" type="pres">
      <dgm:prSet presAssocID="{225B792F-F949-4DC4-9810-E45AA13D2778}" presName="gear3" presStyleLbl="node1" presStyleIdx="2" presStyleCnt="3"/>
      <dgm:spPr/>
      <dgm:t>
        <a:bodyPr/>
        <a:lstStyle/>
        <a:p>
          <a:endParaRPr lang="en-US"/>
        </a:p>
      </dgm:t>
    </dgm:pt>
    <dgm:pt modelId="{3F0FC637-F45F-41F3-A0A0-3FB21A592F70}" type="pres">
      <dgm:prSet presAssocID="{225B792F-F949-4DC4-9810-E45AA13D2778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A636FC-D771-45B7-AB9D-763D83CB412C}" type="pres">
      <dgm:prSet presAssocID="{225B792F-F949-4DC4-9810-E45AA13D2778}" presName="gear3srcNode" presStyleLbl="node1" presStyleIdx="2" presStyleCnt="3"/>
      <dgm:spPr/>
      <dgm:t>
        <a:bodyPr/>
        <a:lstStyle/>
        <a:p>
          <a:endParaRPr lang="en-US"/>
        </a:p>
      </dgm:t>
    </dgm:pt>
    <dgm:pt modelId="{2B6C73C4-C809-4AC8-A9DA-7C89712441A3}" type="pres">
      <dgm:prSet presAssocID="{225B792F-F949-4DC4-9810-E45AA13D2778}" presName="gear3dstNode" presStyleLbl="node1" presStyleIdx="2" presStyleCnt="3"/>
      <dgm:spPr/>
      <dgm:t>
        <a:bodyPr/>
        <a:lstStyle/>
        <a:p>
          <a:endParaRPr lang="en-US"/>
        </a:p>
      </dgm:t>
    </dgm:pt>
    <dgm:pt modelId="{93F36967-8977-4FED-BC96-777F472F5BCB}" type="pres">
      <dgm:prSet presAssocID="{225B792F-F949-4DC4-9810-E45AA13D2778}" presName="gear3ch" presStyleLbl="fgAcc1" presStyleIdx="2" presStyleCnt="3" custScaleX="185714" custScaleY="180830" custLinFactNeighborX="50191" custLinFactNeighborY="-952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3C0446-C58A-405D-BDE5-99CCD46091CF}" type="pres">
      <dgm:prSet presAssocID="{5101EF55-70A1-4B2A-B7EE-9E7CBC842667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92F493EC-D267-4FF8-AB0C-DE46C5D287C2}" type="pres">
      <dgm:prSet presAssocID="{59C9E69B-A169-4B36-9E91-5F4683519ED7}" presName="connector2" presStyleLbl="sibTrans2D1" presStyleIdx="1" presStyleCnt="3" custLinFactNeighborX="-532" custLinFactNeighborY="5"/>
      <dgm:spPr/>
      <dgm:t>
        <a:bodyPr/>
        <a:lstStyle/>
        <a:p>
          <a:endParaRPr lang="en-US"/>
        </a:p>
      </dgm:t>
    </dgm:pt>
    <dgm:pt modelId="{F630928D-8962-4796-AF65-E7A2539800C3}" type="pres">
      <dgm:prSet presAssocID="{E4FD34E2-5385-4350-BA53-90439F023E21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D9CFBDA6-D391-448B-8A13-3071B93D7616}" type="presOf" srcId="{A3D5437A-D2F4-4C81-8EEF-D410FA2D59C2}" destId="{97340D3E-FB7E-4240-BB1E-EF31C7F3A5C3}" srcOrd="0" destOrd="0" presId="urn:microsoft.com/office/officeart/2005/8/layout/gear1"/>
    <dgm:cxn modelId="{6E008A3A-FC23-4A44-83F1-108017A48C0B}" srcId="{D139B292-1B97-47C1-82A0-98922ED5E2B7}" destId="{4071E482-F596-400D-8B0D-12F52271D1D6}" srcOrd="0" destOrd="0" parTransId="{0B4125D1-66AB-40EC-8B17-33FC2E98EC11}" sibTransId="{1B42A2F7-788D-41BF-9075-12B8851BFE4E}"/>
    <dgm:cxn modelId="{B38954D1-8377-4BD3-891E-0331DBF89D36}" srcId="{287F8D00-BDE3-47B0-84E7-095EC2589D2C}" destId="{D139B292-1B97-47C1-82A0-98922ED5E2B7}" srcOrd="0" destOrd="0" parTransId="{6D90710B-3809-42ED-B71A-A5EA6025EE6C}" sibTransId="{5101EF55-70A1-4B2A-B7EE-9E7CBC842667}"/>
    <dgm:cxn modelId="{3E55D182-C0D0-4F07-9661-0DF1E75F2452}" srcId="{287F8D00-BDE3-47B0-84E7-095EC2589D2C}" destId="{0402BC76-11DD-4527-A51B-6A11D11EF576}" srcOrd="1" destOrd="0" parTransId="{A4929944-1523-4FBF-8704-B348418B7680}" sibTransId="{59C9E69B-A169-4B36-9E91-5F4683519ED7}"/>
    <dgm:cxn modelId="{D118828B-4F36-4D58-BB85-DC41DC6B21D0}" type="presOf" srcId="{0402BC76-11DD-4527-A51B-6A11D11EF576}" destId="{C3396C34-EE14-4C07-8EEC-D74461D3E98A}" srcOrd="2" destOrd="0" presId="urn:microsoft.com/office/officeart/2005/8/layout/gear1"/>
    <dgm:cxn modelId="{8947D33A-B476-47B6-B9E4-83C1D8ED8502}" type="presOf" srcId="{287F8D00-BDE3-47B0-84E7-095EC2589D2C}" destId="{2292FEE3-0EA9-40C2-86C2-363FF36579B6}" srcOrd="0" destOrd="0" presId="urn:microsoft.com/office/officeart/2005/8/layout/gear1"/>
    <dgm:cxn modelId="{2700E005-53EC-4873-AB6B-FD59A72E6955}" type="presOf" srcId="{225B792F-F949-4DC4-9810-E45AA13D2778}" destId="{2B6C73C4-C809-4AC8-A9DA-7C89712441A3}" srcOrd="3" destOrd="0" presId="urn:microsoft.com/office/officeart/2005/8/layout/gear1"/>
    <dgm:cxn modelId="{847AF564-2038-4A27-B8E5-F337CB442478}" srcId="{225B792F-F949-4DC4-9810-E45AA13D2778}" destId="{985DA167-115F-4C7F-8B80-204D91967C06}" srcOrd="1" destOrd="0" parTransId="{F1582B4F-7E9F-4F62-8323-AB950E3A917C}" sibTransId="{91DEB68F-41DC-4907-A0BA-0A93A8F97AC0}"/>
    <dgm:cxn modelId="{2124AE5D-4149-480D-A679-EEB8471325F4}" srcId="{0402BC76-11DD-4527-A51B-6A11D11EF576}" destId="{A3D5437A-D2F4-4C81-8EEF-D410FA2D59C2}" srcOrd="0" destOrd="0" parTransId="{758BA1DF-F0EF-4A10-94A4-4AD81BD80F33}" sibTransId="{81194FFB-415B-4DDE-A710-63151DD52C40}"/>
    <dgm:cxn modelId="{CBECD737-98CA-45C9-8F2C-771D08C1E4CD}" srcId="{D139B292-1B97-47C1-82A0-98922ED5E2B7}" destId="{3E04F2B5-30A5-455C-9139-CCFF46F2D5D8}" srcOrd="2" destOrd="0" parTransId="{3A0C3835-65F4-467E-9D04-EA3A84040088}" sibTransId="{089FB97B-F89F-45F7-B9BE-4727D53A837A}"/>
    <dgm:cxn modelId="{038F82E7-FA1D-4B1C-8D7F-B1615BDDAFE1}" type="presOf" srcId="{0682DBFB-6201-46FD-B182-A334D74E706C}" destId="{93F36967-8977-4FED-BC96-777F472F5BCB}" srcOrd="0" destOrd="4" presId="urn:microsoft.com/office/officeart/2005/8/layout/gear1"/>
    <dgm:cxn modelId="{E1B703B9-C04D-4943-8649-64C4805331A6}" type="presOf" srcId="{1E1E9BF2-49E3-466E-B85A-854459BF8CE1}" destId="{97340D3E-FB7E-4240-BB1E-EF31C7F3A5C3}" srcOrd="0" destOrd="1" presId="urn:microsoft.com/office/officeart/2005/8/layout/gear1"/>
    <dgm:cxn modelId="{A8856E27-195E-40A4-B3E3-73D662AE4C72}" srcId="{40D285B3-026A-4233-881E-A2C5104FEF9E}" destId="{E3297BC2-FE1C-4CAE-AC8A-6D2D8786B1DD}" srcOrd="0" destOrd="0" parTransId="{76BE6F8E-1023-4A82-B982-9690818A2F93}" sibTransId="{A9F9EB54-5BD8-4A5F-A7B0-B3D331FBDCCE}"/>
    <dgm:cxn modelId="{22C7468A-1EF2-4F54-9280-51C163909D9B}" type="presOf" srcId="{E3297BC2-FE1C-4CAE-AC8A-6D2D8786B1DD}" destId="{93F36967-8977-4FED-BC96-777F472F5BCB}" srcOrd="0" destOrd="1" presId="urn:microsoft.com/office/officeart/2005/8/layout/gear1"/>
    <dgm:cxn modelId="{0BE28897-BD1A-4F11-844D-E783D2F8A36F}" srcId="{287F8D00-BDE3-47B0-84E7-095EC2589D2C}" destId="{225B792F-F949-4DC4-9810-E45AA13D2778}" srcOrd="2" destOrd="0" parTransId="{DFC823CF-ADD0-4F0A-9FFC-7D28C702F5D9}" sibTransId="{E4FD34E2-5385-4350-BA53-90439F023E21}"/>
    <dgm:cxn modelId="{2CBBAE94-2DAA-4CDB-B3C0-48AC8DE8296F}" type="presOf" srcId="{D139B292-1B97-47C1-82A0-98922ED5E2B7}" destId="{1B8E063E-D42C-4E22-A3FD-4F8E6BF4EE93}" srcOrd="1" destOrd="0" presId="urn:microsoft.com/office/officeart/2005/8/layout/gear1"/>
    <dgm:cxn modelId="{1A424FA3-60D3-41EE-9739-81D04BD02648}" srcId="{985DA167-115F-4C7F-8B80-204D91967C06}" destId="{0682DBFB-6201-46FD-B182-A334D74E706C}" srcOrd="0" destOrd="0" parTransId="{5266CF6C-EDF8-480E-A9A8-88FD117AC50C}" sibTransId="{D5CD2DAD-84C3-498C-9997-4D8FA0005594}"/>
    <dgm:cxn modelId="{5503241B-13E6-4F7D-A23B-41FE4D724220}" type="presOf" srcId="{4071E482-F596-400D-8B0D-12F52271D1D6}" destId="{89D02605-A3C9-4AFD-A39C-C69BB555AB7F}" srcOrd="0" destOrd="0" presId="urn:microsoft.com/office/officeart/2005/8/layout/gear1"/>
    <dgm:cxn modelId="{70946CB1-749E-4B3F-BA2A-46ADDE52117E}" srcId="{40D285B3-026A-4233-881E-A2C5104FEF9E}" destId="{6E524248-0768-4411-85AF-D5C6511F89AC}" srcOrd="1" destOrd="0" parTransId="{D708A3FE-DC0F-4CAB-9409-D16CAECCCCE4}" sibTransId="{85F42770-FF40-4328-9C9D-E93C14DE249B}"/>
    <dgm:cxn modelId="{83DAE71B-71A3-45C4-B9F1-549ED4F7CF43}" type="presOf" srcId="{7467D3A6-10FC-4A15-8F07-AB9800847B95}" destId="{93F36967-8977-4FED-BC96-777F472F5BCB}" srcOrd="0" destOrd="5" presId="urn:microsoft.com/office/officeart/2005/8/layout/gear1"/>
    <dgm:cxn modelId="{BDBBB20E-FF0B-440F-9D41-93B8A723C82D}" type="presOf" srcId="{24DBD266-19B7-4766-9DC7-8A44B3192803}" destId="{97340D3E-FB7E-4240-BB1E-EF31C7F3A5C3}" srcOrd="0" destOrd="2" presId="urn:microsoft.com/office/officeart/2005/8/layout/gear1"/>
    <dgm:cxn modelId="{17F363A7-D64B-4FD0-B28A-9777669FADAD}" type="presOf" srcId="{6E524248-0768-4411-85AF-D5C6511F89AC}" destId="{93F36967-8977-4FED-BC96-777F472F5BCB}" srcOrd="0" destOrd="2" presId="urn:microsoft.com/office/officeart/2005/8/layout/gear1"/>
    <dgm:cxn modelId="{6A0814D9-F507-400B-A026-B9C3D42E2BD7}" type="presOf" srcId="{40D285B3-026A-4233-881E-A2C5104FEF9E}" destId="{93F36967-8977-4FED-BC96-777F472F5BCB}" srcOrd="0" destOrd="0" presId="urn:microsoft.com/office/officeart/2005/8/layout/gear1"/>
    <dgm:cxn modelId="{8A93B7F4-748E-4029-88D3-0ADB8AD883FA}" type="presOf" srcId="{0402BC76-11DD-4527-A51B-6A11D11EF576}" destId="{0806F194-B963-4F36-8237-885F6F450A14}" srcOrd="0" destOrd="0" presId="urn:microsoft.com/office/officeart/2005/8/layout/gear1"/>
    <dgm:cxn modelId="{BE3122F9-6FBF-4821-BB04-5C84D8277350}" type="presOf" srcId="{5101EF55-70A1-4B2A-B7EE-9E7CBC842667}" destId="{E33C0446-C58A-405D-BDE5-99CCD46091CF}" srcOrd="0" destOrd="0" presId="urn:microsoft.com/office/officeart/2005/8/layout/gear1"/>
    <dgm:cxn modelId="{7C45E4B2-4FBC-4713-978F-172FDBAF9E2E}" srcId="{225B792F-F949-4DC4-9810-E45AA13D2778}" destId="{40D285B3-026A-4233-881E-A2C5104FEF9E}" srcOrd="0" destOrd="0" parTransId="{130852DD-A0D0-4C4A-8231-A51F10BAE423}" sibTransId="{D2EF343F-D172-4E38-897A-3C7A946C001D}"/>
    <dgm:cxn modelId="{0AA2DBF7-B2C0-45F4-A18F-96CCA02C94EA}" type="presOf" srcId="{985DA167-115F-4C7F-8B80-204D91967C06}" destId="{93F36967-8977-4FED-BC96-777F472F5BCB}" srcOrd="0" destOrd="3" presId="urn:microsoft.com/office/officeart/2005/8/layout/gear1"/>
    <dgm:cxn modelId="{3D8ACE7A-09AA-483D-974A-3E103CC79FC0}" type="presOf" srcId="{3E04F2B5-30A5-455C-9139-CCFF46F2D5D8}" destId="{89D02605-A3C9-4AFD-A39C-C69BB555AB7F}" srcOrd="0" destOrd="2" presId="urn:microsoft.com/office/officeart/2005/8/layout/gear1"/>
    <dgm:cxn modelId="{EF12FA0A-897F-4EDA-BB0C-8D7B1B72C113}" type="presOf" srcId="{225B792F-F949-4DC4-9810-E45AA13D2778}" destId="{20995C24-6292-436B-AB28-0672E55DDA9B}" srcOrd="0" destOrd="0" presId="urn:microsoft.com/office/officeart/2005/8/layout/gear1"/>
    <dgm:cxn modelId="{B94950EA-4125-4E9A-AB96-ACBA0DA789F0}" srcId="{D139B292-1B97-47C1-82A0-98922ED5E2B7}" destId="{90D4153F-8F15-40CE-9275-18A5937B0CF8}" srcOrd="1" destOrd="0" parTransId="{423FEE48-5BA2-49EE-9B69-1C4A730AAFDA}" sibTransId="{4DDCB6EC-2AA5-4B6B-B3BE-A7FFB1C82062}"/>
    <dgm:cxn modelId="{D070869A-8BBF-4F6D-978A-462A63FDD97D}" type="presOf" srcId="{225B792F-F949-4DC4-9810-E45AA13D2778}" destId="{12A636FC-D771-45B7-AB9D-763D83CB412C}" srcOrd="2" destOrd="0" presId="urn:microsoft.com/office/officeart/2005/8/layout/gear1"/>
    <dgm:cxn modelId="{BA9695E9-EA8C-451B-807C-9F343A2EF4A5}" type="presOf" srcId="{90D4153F-8F15-40CE-9275-18A5937B0CF8}" destId="{89D02605-A3C9-4AFD-A39C-C69BB555AB7F}" srcOrd="0" destOrd="1" presId="urn:microsoft.com/office/officeart/2005/8/layout/gear1"/>
    <dgm:cxn modelId="{F3A4DB95-CACE-4330-9CF1-2C2D79D0E646}" srcId="{985DA167-115F-4C7F-8B80-204D91967C06}" destId="{7467D3A6-10FC-4A15-8F07-AB9800847B95}" srcOrd="1" destOrd="0" parTransId="{EAB82ED1-6951-483E-BC2B-136B3B16F995}" sibTransId="{DEC384DB-8220-40BD-AED1-A45835AED5B1}"/>
    <dgm:cxn modelId="{93FBBED1-AA70-457B-834C-E75C2F4DE0EB}" type="presOf" srcId="{225B792F-F949-4DC4-9810-E45AA13D2778}" destId="{3F0FC637-F45F-41F3-A0A0-3FB21A592F70}" srcOrd="1" destOrd="0" presId="urn:microsoft.com/office/officeart/2005/8/layout/gear1"/>
    <dgm:cxn modelId="{C153E18F-2E9C-4380-9172-D68735E7DACF}" srcId="{0402BC76-11DD-4527-A51B-6A11D11EF576}" destId="{24DBD266-19B7-4766-9DC7-8A44B3192803}" srcOrd="1" destOrd="0" parTransId="{3D08A5BF-3A2C-4249-8549-34E0AD27934B}" sibTransId="{6E9C196A-943D-4946-BA91-B83C2911B855}"/>
    <dgm:cxn modelId="{E12098B1-5B05-4E28-8C45-AE71455978B9}" type="presOf" srcId="{59C9E69B-A169-4B36-9E91-5F4683519ED7}" destId="{92F493EC-D267-4FF8-AB0C-DE46C5D287C2}" srcOrd="0" destOrd="0" presId="urn:microsoft.com/office/officeart/2005/8/layout/gear1"/>
    <dgm:cxn modelId="{496F6DF5-A992-4526-987B-84F4BBE334F1}" type="presOf" srcId="{0402BC76-11DD-4527-A51B-6A11D11EF576}" destId="{96BF82D3-B653-4649-A585-1618C6AB70EA}" srcOrd="1" destOrd="0" presId="urn:microsoft.com/office/officeart/2005/8/layout/gear1"/>
    <dgm:cxn modelId="{81E0326C-BAF1-4298-B79A-63C09F7C434A}" type="presOf" srcId="{D139B292-1B97-47C1-82A0-98922ED5E2B7}" destId="{DCD9CC41-6ED7-4FB5-983D-DC5B9AFBF6FA}" srcOrd="2" destOrd="0" presId="urn:microsoft.com/office/officeart/2005/8/layout/gear1"/>
    <dgm:cxn modelId="{EBCEF3D3-BA2B-46A6-B9B8-EA6359AC69BA}" srcId="{A3D5437A-D2F4-4C81-8EEF-D410FA2D59C2}" destId="{1E1E9BF2-49E3-466E-B85A-854459BF8CE1}" srcOrd="0" destOrd="0" parTransId="{4CDC81CA-FF35-4019-8448-88A3CDD2A82E}" sibTransId="{E8C13F04-82D8-4FD1-A4F6-DD3666611FC3}"/>
    <dgm:cxn modelId="{BB5EBA2A-4176-4FAB-8CBF-125773C895B7}" type="presOf" srcId="{D139B292-1B97-47C1-82A0-98922ED5E2B7}" destId="{5FD69F89-CBD7-428C-BE61-D1B398D0F121}" srcOrd="0" destOrd="0" presId="urn:microsoft.com/office/officeart/2005/8/layout/gear1"/>
    <dgm:cxn modelId="{F474BBC9-7C2D-46A7-8A9C-BC9ABE857A8B}" type="presOf" srcId="{E4FD34E2-5385-4350-BA53-90439F023E21}" destId="{F630928D-8962-4796-AF65-E7A2539800C3}" srcOrd="0" destOrd="0" presId="urn:microsoft.com/office/officeart/2005/8/layout/gear1"/>
    <dgm:cxn modelId="{96B52BBF-2C8E-48EC-B6F0-38431FFACA1C}" type="presParOf" srcId="{2292FEE3-0EA9-40C2-86C2-363FF36579B6}" destId="{5FD69F89-CBD7-428C-BE61-D1B398D0F121}" srcOrd="0" destOrd="0" presId="urn:microsoft.com/office/officeart/2005/8/layout/gear1"/>
    <dgm:cxn modelId="{91615CB4-D6FF-4EF1-873D-02DC7C28513A}" type="presParOf" srcId="{2292FEE3-0EA9-40C2-86C2-363FF36579B6}" destId="{1B8E063E-D42C-4E22-A3FD-4F8E6BF4EE93}" srcOrd="1" destOrd="0" presId="urn:microsoft.com/office/officeart/2005/8/layout/gear1"/>
    <dgm:cxn modelId="{422079FB-9577-4CE5-8B4D-EEE5DC5698D0}" type="presParOf" srcId="{2292FEE3-0EA9-40C2-86C2-363FF36579B6}" destId="{DCD9CC41-6ED7-4FB5-983D-DC5B9AFBF6FA}" srcOrd="2" destOrd="0" presId="urn:microsoft.com/office/officeart/2005/8/layout/gear1"/>
    <dgm:cxn modelId="{62EDAACD-4C64-4636-AEB7-C4B5278C69CA}" type="presParOf" srcId="{2292FEE3-0EA9-40C2-86C2-363FF36579B6}" destId="{89D02605-A3C9-4AFD-A39C-C69BB555AB7F}" srcOrd="3" destOrd="0" presId="urn:microsoft.com/office/officeart/2005/8/layout/gear1"/>
    <dgm:cxn modelId="{0F269938-9740-4886-A0F6-23FC5DD4BB78}" type="presParOf" srcId="{2292FEE3-0EA9-40C2-86C2-363FF36579B6}" destId="{0806F194-B963-4F36-8237-885F6F450A14}" srcOrd="4" destOrd="0" presId="urn:microsoft.com/office/officeart/2005/8/layout/gear1"/>
    <dgm:cxn modelId="{0CAC0805-8C44-419D-848C-D53C2B4CAC42}" type="presParOf" srcId="{2292FEE3-0EA9-40C2-86C2-363FF36579B6}" destId="{96BF82D3-B653-4649-A585-1618C6AB70EA}" srcOrd="5" destOrd="0" presId="urn:microsoft.com/office/officeart/2005/8/layout/gear1"/>
    <dgm:cxn modelId="{86540C14-181A-4638-AEBE-C972B37B1EC1}" type="presParOf" srcId="{2292FEE3-0EA9-40C2-86C2-363FF36579B6}" destId="{C3396C34-EE14-4C07-8EEC-D74461D3E98A}" srcOrd="6" destOrd="0" presId="urn:microsoft.com/office/officeart/2005/8/layout/gear1"/>
    <dgm:cxn modelId="{8F767109-1388-4FFB-83D4-9069986A961F}" type="presParOf" srcId="{2292FEE3-0EA9-40C2-86C2-363FF36579B6}" destId="{97340D3E-FB7E-4240-BB1E-EF31C7F3A5C3}" srcOrd="7" destOrd="0" presId="urn:microsoft.com/office/officeart/2005/8/layout/gear1"/>
    <dgm:cxn modelId="{FCED871D-BBF1-4164-9C72-5AED84958AAE}" type="presParOf" srcId="{2292FEE3-0EA9-40C2-86C2-363FF36579B6}" destId="{20995C24-6292-436B-AB28-0672E55DDA9B}" srcOrd="8" destOrd="0" presId="urn:microsoft.com/office/officeart/2005/8/layout/gear1"/>
    <dgm:cxn modelId="{DDCB9B25-D580-49AD-B04B-D4962A2DB921}" type="presParOf" srcId="{2292FEE3-0EA9-40C2-86C2-363FF36579B6}" destId="{3F0FC637-F45F-41F3-A0A0-3FB21A592F70}" srcOrd="9" destOrd="0" presId="urn:microsoft.com/office/officeart/2005/8/layout/gear1"/>
    <dgm:cxn modelId="{A1E45B7F-730E-4268-9FBC-2799C3D71A3E}" type="presParOf" srcId="{2292FEE3-0EA9-40C2-86C2-363FF36579B6}" destId="{12A636FC-D771-45B7-AB9D-763D83CB412C}" srcOrd="10" destOrd="0" presId="urn:microsoft.com/office/officeart/2005/8/layout/gear1"/>
    <dgm:cxn modelId="{E03F57D8-F2BA-4FA0-9A74-D1E103ABD16F}" type="presParOf" srcId="{2292FEE3-0EA9-40C2-86C2-363FF36579B6}" destId="{2B6C73C4-C809-4AC8-A9DA-7C89712441A3}" srcOrd="11" destOrd="0" presId="urn:microsoft.com/office/officeart/2005/8/layout/gear1"/>
    <dgm:cxn modelId="{3D8D2DCB-8C0C-4315-8BC1-DE328A876304}" type="presParOf" srcId="{2292FEE3-0EA9-40C2-86C2-363FF36579B6}" destId="{93F36967-8977-4FED-BC96-777F472F5BCB}" srcOrd="12" destOrd="0" presId="urn:microsoft.com/office/officeart/2005/8/layout/gear1"/>
    <dgm:cxn modelId="{65C3C05B-F941-474D-8D0E-E754D78C3B76}" type="presParOf" srcId="{2292FEE3-0EA9-40C2-86C2-363FF36579B6}" destId="{E33C0446-C58A-405D-BDE5-99CCD46091CF}" srcOrd="13" destOrd="0" presId="urn:microsoft.com/office/officeart/2005/8/layout/gear1"/>
    <dgm:cxn modelId="{63AFA3A5-CA20-42B3-BB7C-151482DC3FD3}" type="presParOf" srcId="{2292FEE3-0EA9-40C2-86C2-363FF36579B6}" destId="{92F493EC-D267-4FF8-AB0C-DE46C5D287C2}" srcOrd="14" destOrd="0" presId="urn:microsoft.com/office/officeart/2005/8/layout/gear1"/>
    <dgm:cxn modelId="{545FE8D7-FFC7-4151-B959-4C712A3AC96B}" type="presParOf" srcId="{2292FEE3-0EA9-40C2-86C2-363FF36579B6}" destId="{F630928D-8962-4796-AF65-E7A2539800C3}" srcOrd="15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DB0AC3-4C9B-4707-BD9C-AB1B824847FD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17A63E-F613-4FBA-AFAA-32D2DAC9A7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5FE74-7B4F-4AF8-889D-8E1F7A3146AA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17B0C-AB46-4E02-BD7D-76FCDABA3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FBF894-6E6F-4C5E-B613-DE0CF2DD08B5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EB07DD-BEB4-4656-AF5D-F477925C40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311C33-C6C6-40C5-891B-AB665337ABCC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A47D9-6DFA-4204-BDC8-98667C59A7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800B85-7FD9-4E76-92CE-DA1D7C40AD28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FA20F-583A-43BC-BAD6-9A88F3DC2D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EBB27-4D54-4C3A-9979-1E61D266966F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DE434-1BBB-4EB2-A335-D44CABD29F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4A2CA-EA8F-44FA-A9D1-8A1BE8929550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92D8E-8A5C-48ED-87F0-4948C11090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1600200"/>
            <a:ext cx="35433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B0FF2-B52E-44D0-8213-C6E6FA0250EF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F16F67-598C-463A-A475-C0D00D784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FE016-DCED-4EA6-B266-F544826C81F8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A0498-9652-4389-A402-B32B5CD97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F79E45-D61B-4903-A8CC-D71AB1048723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8BAE7-02E9-49FB-8826-04AE64AB2D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66606-5341-4F9F-8403-9D4689861556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BA857-81B0-4D63-A204-D6D8A7A697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C728A4-8D0B-4D6A-8EB3-688C3F3C315C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84C58-FF63-43D1-A431-28568ED92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0473E7-284F-4A76-8C80-41628C8F7171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1923-8C61-4365-8F47-7659606B6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64C45-D3DC-4CB9-8079-A6093CEC7BAB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B36365-93E3-464A-917D-2EFCD5752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F3921-A07A-4189-A637-6B71262696E7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BE1518-D8CE-4AEB-A24E-C7F9D919D4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7050" y="274638"/>
            <a:ext cx="18097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27685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716C2-50DD-43C3-A162-A7209D9E5E4D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40E42-0F89-439C-92D1-298D7F6F3B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DAE997-D6CF-478F-9B89-A8B6D669440D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F7D2CA-1615-4B48-8606-A2AC2D77D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F1336-6C66-4AAB-88AD-BAD6DE1EBE31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E8ADE-1EE2-49F2-A004-74F11C1FA5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7F1E9-C21A-4D05-BE77-BE636A1E49CD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7595B-B5E1-4DD7-9DE1-EBB9DA07D2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E0185-667C-4313-8E9F-2A02FEE39D5C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2FB571-129C-4DCE-BCE0-687182B9CA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D1AA6-0C60-453F-9E5D-80A81F2ED12A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9BDB79-43D7-4B06-BE30-087900CF15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83CF1-31A4-469D-B54D-35FB43D66C74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376DCE-80EB-448A-B9CF-5C509E1EB8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C5C59-F42B-4BF7-867A-390C9EB2E63D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35089-D5F0-476B-AA17-769B55BBB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664DE-B15A-4B63-8F1D-3D858572D050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4CBAE6-890B-4B93-9540-2BCBFE2047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D67238-B86D-4864-92DA-A0A1C8F10928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5CB97-667F-4B53-88E4-F3BDAB889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B7A20-11C3-4475-8A14-C2D9D27E94BA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59879A-93DA-4BCD-BDA1-6A8BC7BD1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B3FC38-6A99-4ED5-8844-52CB27BA6123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18C32-1666-42F4-8452-0FFED42FD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80148-88B9-46C9-9C12-862382C7D368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5B4F1-B058-4F82-ACEB-FF7C887414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3038" y="2971800"/>
            <a:ext cx="7313612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4191000"/>
            <a:ext cx="7313612" cy="14478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4005-5282-47E9-BA70-453247403F1C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38358-16F8-4E5F-BA29-CF8DFF4D08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64A05-CA9D-43DB-91CC-1B16C8898988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10C519-671C-4E1F-B916-AC21E173BE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4A6E9-B1F3-461F-8697-054186EFB137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8E5B63-30FE-4B38-94DD-BB7409A18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1600200"/>
            <a:ext cx="35798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0013" y="1600200"/>
            <a:ext cx="3581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6F2E5-D66F-4396-A64B-38EF7E4BC70D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C9047B-B414-4DAF-B7A6-6417A4080B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A35D96-CB00-4272-9A22-9A12646D0301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C0981-5140-4129-BC2B-DE3C15AED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E4212-2552-4C8B-A7C6-1C371E155682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D380EA-588C-4730-8346-E4314DDFAF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6CC499-9BAD-4F4F-BBE1-36D5ACF40CC1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C9FB4-3AFB-4D58-BB3F-FAE542B4D7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5E938-1B00-4187-9AD5-CE24D1D3B6BF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5010C6-CEE0-4C6E-A86B-6A8BE6BFD9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847DC-E3BD-401E-8CB3-45447BD58311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F6D3B6-1536-4225-A015-3FC50DB3E7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E1F3F9-4D7B-4E7A-80E0-08955C85831A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557ED-C0EB-423F-9E11-79251DE14A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7E3E3-FDCC-4A2F-ABC1-0048912A3A79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26F891-AE40-48B7-9556-A7E48E8DA0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274638"/>
            <a:ext cx="18272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274638"/>
            <a:ext cx="53340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F7B7F-4AC5-4871-9814-42B52ED075E2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D091D-0764-40AA-A462-DD8E4D302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74A78-2775-4B2F-A140-94EF7D36866E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9FDBEE-F0EF-4CE0-AFE7-2B275BD76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6191-C1F9-4EBD-A65A-AC02C9319AB2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9BDC0C-3F4B-44AD-BBD8-94E29BEFA4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2C2F4-5AB3-4BEB-9FD6-34E2006BAA4F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EA818-BEA6-4776-B815-428D2C89E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12F224-4DBA-447D-87BC-8CF6387ED917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9BE05-6337-4FF4-8AF9-37E2069750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F8919-B2EA-494E-AD04-89C596BED276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7CFB3-DA86-4468-B3B8-4C3594FE1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Midsemester Template copy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9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F82ED98E-7A05-47B5-A185-8DDD948C73F9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139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9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cs typeface="+mn-cs"/>
              </a:defRPr>
            </a:lvl1pPr>
          </a:lstStyle>
          <a:p>
            <a:pPr>
              <a:defRPr/>
            </a:pPr>
            <a:fld id="{1DB480A0-85B9-4601-97B6-582F17E35C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7" r:id="rId2"/>
    <p:sldLayoutId id="2147483696" r:id="rId3"/>
    <p:sldLayoutId id="2147483695" r:id="rId4"/>
    <p:sldLayoutId id="2147483694" r:id="rId5"/>
    <p:sldLayoutId id="2147483693" r:id="rId6"/>
    <p:sldLayoutId id="2147483692" r:id="rId7"/>
    <p:sldLayoutId id="2147483691" r:id="rId8"/>
    <p:sldLayoutId id="2147483690" r:id="rId9"/>
    <p:sldLayoutId id="2147483689" r:id="rId10"/>
    <p:sldLayoutId id="2147483688" r:id="rId11"/>
    <p:sldLayoutId id="2147483687" r:id="rId12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2390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78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1298D4FF-C18F-480A-BD64-9EBD10602BF3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245225"/>
            <a:ext cx="1600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3D684A09-EE1C-45E8-8432-F3140C996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08" r:id="rId2"/>
    <p:sldLayoutId id="2147483707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01" r:id="rId9"/>
    <p:sldLayoutId id="2147483700" r:id="rId10"/>
    <p:sldLayoutId id="214748369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E3D8FB2D-51A3-4D30-AD65-40E173259BF7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cs typeface="+mn-cs"/>
              </a:defRPr>
            </a:lvl1pPr>
          </a:lstStyle>
          <a:p>
            <a:pPr>
              <a:defRPr/>
            </a:pPr>
            <a:fld id="{3BBCD740-DDAD-4EA5-8E08-218E1EACCB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17" r:id="rId3"/>
    <p:sldLayoutId id="2147483716" r:id="rId4"/>
    <p:sldLayoutId id="2147483715" r:id="rId5"/>
    <p:sldLayoutId id="2147483714" r:id="rId6"/>
    <p:sldLayoutId id="2147483713" r:id="rId7"/>
    <p:sldLayoutId id="2147483712" r:id="rId8"/>
    <p:sldLayoutId id="2147483711" r:id="rId9"/>
    <p:sldLayoutId id="2147483710" r:id="rId10"/>
    <p:sldLayoutId id="214748370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274638"/>
            <a:ext cx="73136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1600200"/>
            <a:ext cx="731361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443038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C139D271-7930-4468-858D-FCCE88D8B731}" type="datetimeFigureOut">
              <a:rPr lang="en-US"/>
              <a:pPr>
                <a:defRPr/>
              </a:pPr>
              <a:t>10/19/2007</a:t>
            </a:fld>
            <a:endParaRPr lang="en-US"/>
          </a:p>
        </p:txBody>
      </p:sp>
      <p:sp>
        <p:nvSpPr>
          <p:cNvPr id="757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524625"/>
            <a:ext cx="2895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524625"/>
            <a:ext cx="21336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cs typeface="+mn-cs"/>
              </a:defRPr>
            </a:lvl1pPr>
          </a:lstStyle>
          <a:p>
            <a:pPr>
              <a:defRPr/>
            </a:pPr>
            <a:fld id="{C3045B63-49E9-466E-A40B-BCAC576C2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29" r:id="rId2"/>
    <p:sldLayoutId id="2147483728" r:id="rId3"/>
    <p:sldLayoutId id="2147483727" r:id="rId4"/>
    <p:sldLayoutId id="2147483726" r:id="rId5"/>
    <p:sldLayoutId id="2147483725" r:id="rId6"/>
    <p:sldLayoutId id="2147483724" r:id="rId7"/>
    <p:sldLayoutId id="2147483723" r:id="rId8"/>
    <p:sldLayoutId id="2147483722" r:id="rId9"/>
    <p:sldLayoutId id="2147483721" r:id="rId10"/>
    <p:sldLayoutId id="2147483720" r:id="rId1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uideline.gov/summary/summary.aspx?ss=15&amp;doc_id=3484" TargetMode="External"/><Relationship Id="rId2" Type="http://schemas.openxmlformats.org/officeDocument/2006/relationships/hyperlink" Target="http://www.co.dare.nc.us/depts/EMS/Bloodborne/page23.htm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1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bright="6000"/>
          </a:blip>
          <a:srcRect/>
          <a:stretch>
            <a:fillRect/>
          </a:stretch>
        </p:blipFill>
        <p:spPr bwMode="auto">
          <a:xfrm>
            <a:off x="457200" y="3581400"/>
            <a:ext cx="2667000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2" name="Title 1"/>
          <p:cNvSpPr>
            <a:spLocks noGrp="1"/>
          </p:cNvSpPr>
          <p:nvPr>
            <p:ph type="ctrTitle" idx="4294967295"/>
          </p:nvPr>
        </p:nvSpPr>
        <p:spPr>
          <a:xfrm>
            <a:off x="762000" y="175260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tx1"/>
                </a:solidFill>
              </a:rPr>
              <a:t>Intervention Device for Handwashing Compliance</a:t>
            </a:r>
          </a:p>
        </p:txBody>
      </p:sp>
      <p:sp>
        <p:nvSpPr>
          <p:cNvPr id="5120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97313"/>
            <a:ext cx="6396038" cy="1870075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8D1F1F"/>
                </a:solidFill>
              </a:rPr>
              <a:t>Claire Flanagan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8D1F1F"/>
                </a:solidFill>
              </a:rPr>
              <a:t>Robyn Hrobsky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8D1F1F"/>
                </a:solidFill>
              </a:rPr>
              <a:t>Adam Rieves</a:t>
            </a:r>
          </a:p>
          <a:p>
            <a:pPr marL="0" indent="0" algn="ctr" eaLnBrk="1" hangingPunct="1">
              <a:lnSpc>
                <a:spcPct val="80000"/>
              </a:lnSpc>
              <a:buFontTx/>
              <a:buNone/>
            </a:pPr>
            <a:r>
              <a:rPr lang="en-US" sz="2800" b="1" smtClean="0">
                <a:solidFill>
                  <a:srgbClr val="8D1F1F"/>
                </a:solidFill>
              </a:rPr>
              <a:t>Brad Rogers</a:t>
            </a:r>
          </a:p>
        </p:txBody>
      </p:sp>
      <p:pic>
        <p:nvPicPr>
          <p:cNvPr id="51204" name="Picture 7" descr="untitled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05600" y="6248400"/>
            <a:ext cx="2381250" cy="542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ransition advTm="835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smtClean="0"/>
              <a:t>Design: Phase I</a:t>
            </a:r>
            <a:br>
              <a:rPr lang="en-US" sz="3200" smtClean="0"/>
            </a:br>
            <a:r>
              <a:rPr lang="en-US" sz="3200" smtClean="0"/>
              <a:t>Keyboard Matrix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4294967295"/>
          </p:nvPr>
        </p:nvGraphicFramePr>
        <p:xfrm>
          <a:off x="152400" y="1141413"/>
          <a:ext cx="8763000" cy="503125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52600"/>
                <a:gridCol w="1752600"/>
                <a:gridCol w="1752600"/>
                <a:gridCol w="1752600"/>
                <a:gridCol w="1752600"/>
              </a:tblGrid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Criteria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Weight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UV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Silver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Alcohol Spray</a:t>
                      </a:r>
                    </a:p>
                  </a:txBody>
                  <a:tcPr marL="9525" marR="9525" marT="9525" marB="0" anchor="b"/>
                </a:tc>
              </a:tr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Compliance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453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Interference with task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453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Long term exposure/safety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Affordability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Length of Service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</a:tr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Ease of monitoring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Installation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Testability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453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Ease of manufacture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34863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Patient acceptance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453824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Incorporation of both tasks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2513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latin typeface="Arial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88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391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Design: Phase I</a:t>
            </a:r>
            <a:br>
              <a:rPr lang="en-US" sz="32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200" b="1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User Matrix</a:t>
            </a:r>
          </a:p>
        </p:txBody>
      </p:sp>
      <p:graphicFrame>
        <p:nvGraphicFramePr>
          <p:cNvPr id="3" name="Content Placeholder 4"/>
          <p:cNvGraphicFramePr>
            <a:graphicFrameLocks/>
          </p:cNvGraphicFramePr>
          <p:nvPr/>
        </p:nvGraphicFramePr>
        <p:xfrm>
          <a:off x="76200" y="1143000"/>
          <a:ext cx="8915400" cy="499169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783080"/>
                <a:gridCol w="1783080"/>
                <a:gridCol w="1783080"/>
                <a:gridCol w="1783080"/>
                <a:gridCol w="1783080"/>
              </a:tblGrid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Criteria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Weight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Sensor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Chamber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Alcohol Spray</a:t>
                      </a:r>
                    </a:p>
                  </a:txBody>
                  <a:tcPr marL="9525" marR="9525" marT="9525" marB="0" anchor="b"/>
                </a:tc>
              </a:tr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Compliance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19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20</a:t>
                      </a:r>
                    </a:p>
                  </a:txBody>
                  <a:tcPr marL="9525" marR="9525" marT="9525" marB="0" anchor="b"/>
                </a:tc>
              </a:tr>
              <a:tr h="3989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Interference with task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</a:tr>
              <a:tr h="3989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Long term exposure/safety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</a:tr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Affordability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Length of Service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Installation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</a:tr>
              <a:tr h="28967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latin typeface="Arial"/>
                        </a:rPr>
                        <a:t>Ease of monitoring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</a:tr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Testability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3989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Ease of manufacture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chemeClr val="accent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</a:tr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Patient acceptance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</a:tr>
              <a:tr h="398965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latin typeface="Arial"/>
                        </a:rPr>
                        <a:t>Incorporation of both tasks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</a:tr>
              <a:tr h="33914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latin typeface="Arial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91</a:t>
                      </a:r>
                    </a:p>
                  </a:txBody>
                  <a:tcPr marL="9525" marR="9525" marT="9525" marB="0" anchor="b"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656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Design: Phase II</a:t>
            </a:r>
          </a:p>
        </p:txBody>
      </p:sp>
      <p:sp>
        <p:nvSpPr>
          <p:cNvPr id="62466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229600" cy="4525963"/>
          </a:xfrm>
        </p:spPr>
        <p:txBody>
          <a:bodyPr/>
          <a:lstStyle/>
          <a:p>
            <a:pPr eaLnBrk="1" hangingPunct="1"/>
            <a:r>
              <a:rPr lang="en-US" b="1" smtClean="0"/>
              <a:t>Atomization</a:t>
            </a:r>
          </a:p>
          <a:p>
            <a:pPr lvl="1" eaLnBrk="1" hangingPunct="1"/>
            <a:r>
              <a:rPr lang="en-US" b="1" smtClean="0"/>
              <a:t>Will quickly evaporate</a:t>
            </a:r>
          </a:p>
          <a:p>
            <a:pPr lvl="1" eaLnBrk="1" hangingPunct="1"/>
            <a:r>
              <a:rPr lang="en-US" b="1" smtClean="0"/>
              <a:t>Purchased spray nozzle (McMaster-Carr, P/N 4759T22)</a:t>
            </a:r>
          </a:p>
          <a:p>
            <a:pPr lvl="2" eaLnBrk="1" hangingPunct="1"/>
            <a:r>
              <a:rPr lang="en-US" b="1" smtClean="0"/>
              <a:t>9-70µm diameter droplets</a:t>
            </a:r>
          </a:p>
          <a:p>
            <a:pPr lvl="2" eaLnBrk="1" hangingPunct="1"/>
            <a:r>
              <a:rPr lang="en-US" b="1" smtClean="0"/>
              <a:t>2.33ml/s flow at 40PSIG</a:t>
            </a:r>
          </a:p>
          <a:p>
            <a:pPr lvl="1" eaLnBrk="1" hangingPunct="1"/>
            <a:r>
              <a:rPr lang="en-US" b="1" smtClean="0"/>
              <a:t>Pressure required</a:t>
            </a:r>
          </a:p>
          <a:p>
            <a:pPr lvl="2" eaLnBrk="1" hangingPunct="1"/>
            <a:r>
              <a:rPr lang="en-US" b="1" smtClean="0"/>
              <a:t>Compressed air</a:t>
            </a:r>
          </a:p>
          <a:p>
            <a:pPr lvl="2" eaLnBrk="1" hangingPunct="1"/>
            <a:r>
              <a:rPr lang="en-US" b="1" smtClean="0"/>
              <a:t>Peristaltic pump</a:t>
            </a:r>
          </a:p>
        </p:txBody>
      </p:sp>
      <p:pic>
        <p:nvPicPr>
          <p:cNvPr id="62467" name="Picture 3" descr="4759tp1l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29400" y="3121025"/>
            <a:ext cx="1285875" cy="213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468" name="Up Arrow 6"/>
          <p:cNvSpPr>
            <a:spLocks noChangeArrowheads="1"/>
          </p:cNvSpPr>
          <p:nvPr/>
        </p:nvSpPr>
        <p:spPr bwMode="auto">
          <a:xfrm rot="5115716">
            <a:off x="6098382" y="2815431"/>
            <a:ext cx="228600" cy="1909763"/>
          </a:xfrm>
          <a:prstGeom prst="upArrow">
            <a:avLst>
              <a:gd name="adj1" fmla="val 50000"/>
              <a:gd name="adj2" fmla="val 206920"/>
            </a:avLst>
          </a:prstGeom>
          <a:solidFill>
            <a:srgbClr val="8D1F1F"/>
          </a:solidFill>
          <a:ln w="25400" algn="ctr">
            <a:solidFill>
              <a:schemeClr val="tx2"/>
            </a:solidFill>
            <a:miter lim="800000"/>
            <a:headEnd/>
            <a:tailEnd/>
          </a:ln>
        </p:spPr>
        <p:txBody>
          <a:bodyPr rot="10800000" vert="eaVert" anchor="ctr"/>
          <a:lstStyle/>
          <a:p>
            <a:pPr algn="ctr"/>
            <a:endParaRPr lang="en-US" b="1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6016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b="0" smtClean="0"/>
              <a:t>Design: Phase II</a:t>
            </a:r>
            <a:br>
              <a:rPr lang="en-US" sz="3200" b="0" smtClean="0"/>
            </a:br>
            <a:r>
              <a:rPr lang="en-US" sz="3200" b="0" smtClean="0"/>
              <a:t>Compressed Air</a:t>
            </a:r>
          </a:p>
        </p:txBody>
      </p:sp>
      <p:sp>
        <p:nvSpPr>
          <p:cNvPr id="63490" name="Content Placeholder 2"/>
          <p:cNvSpPr>
            <a:spLocks noGrp="1"/>
          </p:cNvSpPr>
          <p:nvPr>
            <p:ph sz="half" idx="4294967295"/>
          </p:nvPr>
        </p:nvSpPr>
        <p:spPr/>
        <p:txBody>
          <a:bodyPr/>
          <a:lstStyle/>
          <a:p>
            <a:pPr eaLnBrk="1" hangingPunct="1"/>
            <a:r>
              <a:rPr lang="en-US" sz="2800" b="1" smtClean="0"/>
              <a:t>Compressed air source</a:t>
            </a:r>
          </a:p>
          <a:p>
            <a:pPr lvl="1" eaLnBrk="1" hangingPunct="1"/>
            <a:r>
              <a:rPr lang="en-US" sz="2400" b="1" smtClean="0"/>
              <a:t>Hospital’s line</a:t>
            </a:r>
          </a:p>
          <a:p>
            <a:pPr lvl="1" eaLnBrk="1" hangingPunct="1"/>
            <a:r>
              <a:rPr lang="en-US" sz="2400" b="1" smtClean="0"/>
              <a:t>Tank on COW</a:t>
            </a:r>
          </a:p>
          <a:p>
            <a:pPr eaLnBrk="1" hangingPunct="1"/>
            <a:r>
              <a:rPr lang="en-US" sz="2800" b="1" smtClean="0"/>
              <a:t>Solenoid valve</a:t>
            </a:r>
          </a:p>
          <a:p>
            <a:pPr eaLnBrk="1" hangingPunct="1"/>
            <a:r>
              <a:rPr lang="en-US" sz="2800" b="1" smtClean="0"/>
              <a:t>Check valve regulates flow of disinfectant</a:t>
            </a:r>
          </a:p>
          <a:p>
            <a:pPr eaLnBrk="1" hangingPunct="1"/>
            <a:r>
              <a:rPr lang="en-US" sz="2800" b="1" smtClean="0"/>
              <a:t>Disinfectant stored in rigid reservoir</a:t>
            </a:r>
          </a:p>
          <a:p>
            <a:pPr eaLnBrk="1" hangingPunct="1"/>
            <a:endParaRPr lang="en-US" sz="2800" b="1" smtClean="0"/>
          </a:p>
          <a:p>
            <a:pPr eaLnBrk="1" hangingPunct="1"/>
            <a:endParaRPr lang="en-US" sz="2800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Freeform 1"/>
          <p:cNvSpPr>
            <a:spLocks/>
          </p:cNvSpPr>
          <p:nvPr/>
        </p:nvSpPr>
        <p:spPr bwMode="auto">
          <a:xfrm>
            <a:off x="2438400" y="3476625"/>
            <a:ext cx="4437063" cy="561975"/>
          </a:xfrm>
          <a:custGeom>
            <a:avLst/>
            <a:gdLst>
              <a:gd name="T0" fmla="*/ 4437063 w 2795"/>
              <a:gd name="T1" fmla="*/ 322262 h 354"/>
              <a:gd name="T2" fmla="*/ 3946526 w 2795"/>
              <a:gd name="T3" fmla="*/ 98425 h 354"/>
              <a:gd name="T4" fmla="*/ 3435351 w 2795"/>
              <a:gd name="T5" fmla="*/ 69850 h 354"/>
              <a:gd name="T6" fmla="*/ 3125788 w 2795"/>
              <a:gd name="T7" fmla="*/ 19050 h 354"/>
              <a:gd name="T8" fmla="*/ 2917825 w 2795"/>
              <a:gd name="T9" fmla="*/ 33338 h 354"/>
              <a:gd name="T10" fmla="*/ 2852738 w 2795"/>
              <a:gd name="T11" fmla="*/ 26988 h 354"/>
              <a:gd name="T12" fmla="*/ 2809875 w 2795"/>
              <a:gd name="T13" fmla="*/ 19050 h 354"/>
              <a:gd name="T14" fmla="*/ 2681288 w 2795"/>
              <a:gd name="T15" fmla="*/ 11112 h 354"/>
              <a:gd name="T16" fmla="*/ 2366963 w 2795"/>
              <a:gd name="T17" fmla="*/ 90487 h 354"/>
              <a:gd name="T18" fmla="*/ 2038350 w 2795"/>
              <a:gd name="T19" fmla="*/ 177800 h 354"/>
              <a:gd name="T20" fmla="*/ 1735138 w 2795"/>
              <a:gd name="T21" fmla="*/ 247650 h 354"/>
              <a:gd name="T22" fmla="*/ 1498600 w 2795"/>
              <a:gd name="T23" fmla="*/ 404812 h 354"/>
              <a:gd name="T24" fmla="*/ 1104900 w 2795"/>
              <a:gd name="T25" fmla="*/ 325437 h 354"/>
              <a:gd name="T26" fmla="*/ 868363 w 2795"/>
              <a:gd name="T27" fmla="*/ 482600 h 354"/>
              <a:gd name="T28" fmla="*/ 473075 w 2795"/>
              <a:gd name="T29" fmla="*/ 325437 h 354"/>
              <a:gd name="T30" fmla="*/ 315913 w 2795"/>
              <a:gd name="T31" fmla="*/ 482600 h 354"/>
              <a:gd name="T32" fmla="*/ 157163 w 2795"/>
              <a:gd name="T33" fmla="*/ 404812 h 354"/>
              <a:gd name="T34" fmla="*/ 0 w 2795"/>
              <a:gd name="T35" fmla="*/ 561975 h 354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2795"/>
              <a:gd name="T55" fmla="*/ 0 h 354"/>
              <a:gd name="T56" fmla="*/ 2795 w 2795"/>
              <a:gd name="T57" fmla="*/ 354 h 354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2795" h="354">
                <a:moveTo>
                  <a:pt x="2795" y="203"/>
                </a:moveTo>
                <a:cubicBezTo>
                  <a:pt x="2744" y="180"/>
                  <a:pt x="2591" y="88"/>
                  <a:pt x="2486" y="62"/>
                </a:cubicBezTo>
                <a:cubicBezTo>
                  <a:pt x="2381" y="36"/>
                  <a:pt x="2250" y="52"/>
                  <a:pt x="2164" y="44"/>
                </a:cubicBezTo>
                <a:cubicBezTo>
                  <a:pt x="2078" y="36"/>
                  <a:pt x="2023" y="16"/>
                  <a:pt x="1969" y="12"/>
                </a:cubicBezTo>
                <a:cubicBezTo>
                  <a:pt x="1915" y="8"/>
                  <a:pt x="1867" y="20"/>
                  <a:pt x="1838" y="21"/>
                </a:cubicBezTo>
                <a:cubicBezTo>
                  <a:pt x="1809" y="22"/>
                  <a:pt x="1808" y="18"/>
                  <a:pt x="1797" y="17"/>
                </a:cubicBezTo>
                <a:cubicBezTo>
                  <a:pt x="1786" y="16"/>
                  <a:pt x="1788" y="14"/>
                  <a:pt x="1770" y="12"/>
                </a:cubicBezTo>
                <a:cubicBezTo>
                  <a:pt x="1752" y="10"/>
                  <a:pt x="1735" y="0"/>
                  <a:pt x="1689" y="7"/>
                </a:cubicBezTo>
                <a:cubicBezTo>
                  <a:pt x="1643" y="14"/>
                  <a:pt x="1558" y="40"/>
                  <a:pt x="1491" y="57"/>
                </a:cubicBezTo>
                <a:cubicBezTo>
                  <a:pt x="1424" y="74"/>
                  <a:pt x="1350" y="96"/>
                  <a:pt x="1284" y="112"/>
                </a:cubicBezTo>
                <a:cubicBezTo>
                  <a:pt x="1218" y="128"/>
                  <a:pt x="1150" y="132"/>
                  <a:pt x="1093" y="156"/>
                </a:cubicBezTo>
                <a:cubicBezTo>
                  <a:pt x="1036" y="180"/>
                  <a:pt x="1010" y="247"/>
                  <a:pt x="944" y="255"/>
                </a:cubicBezTo>
                <a:cubicBezTo>
                  <a:pt x="878" y="263"/>
                  <a:pt x="762" y="197"/>
                  <a:pt x="696" y="205"/>
                </a:cubicBezTo>
                <a:cubicBezTo>
                  <a:pt x="629" y="214"/>
                  <a:pt x="613" y="304"/>
                  <a:pt x="547" y="304"/>
                </a:cubicBezTo>
                <a:cubicBezTo>
                  <a:pt x="480" y="304"/>
                  <a:pt x="356" y="205"/>
                  <a:pt x="298" y="205"/>
                </a:cubicBezTo>
                <a:cubicBezTo>
                  <a:pt x="240" y="205"/>
                  <a:pt x="232" y="296"/>
                  <a:pt x="199" y="304"/>
                </a:cubicBezTo>
                <a:cubicBezTo>
                  <a:pt x="166" y="313"/>
                  <a:pt x="132" y="247"/>
                  <a:pt x="99" y="255"/>
                </a:cubicBezTo>
                <a:cubicBezTo>
                  <a:pt x="66" y="263"/>
                  <a:pt x="17" y="337"/>
                  <a:pt x="0" y="354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14" name="AutoShape 17"/>
          <p:cNvSpPr>
            <a:spLocks noChangeArrowheads="1"/>
          </p:cNvSpPr>
          <p:nvPr/>
        </p:nvSpPr>
        <p:spPr bwMode="auto">
          <a:xfrm rot="5400000">
            <a:off x="5041900" y="3770313"/>
            <a:ext cx="344488" cy="1154112"/>
          </a:xfrm>
          <a:prstGeom prst="can">
            <a:avLst>
              <a:gd name="adj" fmla="val 45213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5" name="AutoShape 6"/>
          <p:cNvSpPr>
            <a:spLocks noChangeArrowheads="1"/>
          </p:cNvSpPr>
          <p:nvPr/>
        </p:nvSpPr>
        <p:spPr bwMode="auto">
          <a:xfrm rot="5400000">
            <a:off x="2894012" y="3049588"/>
            <a:ext cx="307975" cy="2590800"/>
          </a:xfrm>
          <a:prstGeom prst="can">
            <a:avLst>
              <a:gd name="adj" fmla="val 41283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AutoShape 16"/>
          <p:cNvSpPr>
            <a:spLocks noChangeArrowheads="1"/>
          </p:cNvSpPr>
          <p:nvPr/>
        </p:nvSpPr>
        <p:spPr bwMode="auto">
          <a:xfrm>
            <a:off x="4191000" y="4002088"/>
            <a:ext cx="609600" cy="685800"/>
          </a:xfrm>
          <a:prstGeom prst="plus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7" name="Rectangle 4"/>
          <p:cNvSpPr>
            <a:spLocks noChangeArrowheads="1"/>
          </p:cNvSpPr>
          <p:nvPr/>
        </p:nvSpPr>
        <p:spPr bwMode="auto">
          <a:xfrm>
            <a:off x="381000" y="3889375"/>
            <a:ext cx="1600200" cy="8382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AutoShape 5"/>
          <p:cNvSpPr>
            <a:spLocks noChangeArrowheads="1"/>
          </p:cNvSpPr>
          <p:nvPr/>
        </p:nvSpPr>
        <p:spPr bwMode="auto">
          <a:xfrm>
            <a:off x="2057400" y="4022725"/>
            <a:ext cx="609600" cy="609600"/>
          </a:xfrm>
          <a:custGeom>
            <a:avLst/>
            <a:gdLst>
              <a:gd name="T0" fmla="*/ 8602134 w 21600"/>
              <a:gd name="T1" fmla="*/ 0 h 21600"/>
              <a:gd name="T2" fmla="*/ 2519313 w 21600"/>
              <a:gd name="T3" fmla="*/ 2519313 h 21600"/>
              <a:gd name="T4" fmla="*/ 0 w 21600"/>
              <a:gd name="T5" fmla="*/ 8602134 h 21600"/>
              <a:gd name="T6" fmla="*/ 2519313 w 21600"/>
              <a:gd name="T7" fmla="*/ 14684952 h 21600"/>
              <a:gd name="T8" fmla="*/ 8602134 w 21600"/>
              <a:gd name="T9" fmla="*/ 17204267 h 21600"/>
              <a:gd name="T10" fmla="*/ 14684952 w 21600"/>
              <a:gd name="T11" fmla="*/ 14684952 h 21600"/>
              <a:gd name="T12" fmla="*/ 17204267 w 21600"/>
              <a:gd name="T13" fmla="*/ 8602134 h 21600"/>
              <a:gd name="T14" fmla="*/ 14684952 w 21600"/>
              <a:gd name="T15" fmla="*/ 2519313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3163 w 21600"/>
              <a:gd name="T25" fmla="*/ 3163 h 21600"/>
              <a:gd name="T26" fmla="*/ 18437 w 21600"/>
              <a:gd name="T27" fmla="*/ 18437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17970" y="17070"/>
                </a:moveTo>
                <a:cubicBezTo>
                  <a:pt x="19488" y="15334"/>
                  <a:pt x="20325" y="13106"/>
                  <a:pt x="20325" y="10800"/>
                </a:cubicBezTo>
                <a:cubicBezTo>
                  <a:pt x="20325" y="5539"/>
                  <a:pt x="16060" y="1275"/>
                  <a:pt x="10800" y="1275"/>
                </a:cubicBezTo>
                <a:cubicBezTo>
                  <a:pt x="8493" y="1274"/>
                  <a:pt x="6265" y="2111"/>
                  <a:pt x="4529" y="3629"/>
                </a:cubicBezTo>
                <a:close/>
                <a:moveTo>
                  <a:pt x="3629" y="4529"/>
                </a:moveTo>
                <a:cubicBezTo>
                  <a:pt x="2111" y="6265"/>
                  <a:pt x="1275" y="8493"/>
                  <a:pt x="1275" y="10799"/>
                </a:cubicBezTo>
                <a:cubicBezTo>
                  <a:pt x="1275" y="16060"/>
                  <a:pt x="5539" y="20325"/>
                  <a:pt x="10800" y="20325"/>
                </a:cubicBezTo>
                <a:cubicBezTo>
                  <a:pt x="13106" y="20325"/>
                  <a:pt x="15334" y="19488"/>
                  <a:pt x="17070" y="17970"/>
                </a:cubicBez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AutoShape 9"/>
          <p:cNvSpPr>
            <a:spLocks noChangeArrowheads="1"/>
          </p:cNvSpPr>
          <p:nvPr/>
        </p:nvSpPr>
        <p:spPr bwMode="auto">
          <a:xfrm>
            <a:off x="4343400" y="2667000"/>
            <a:ext cx="304800" cy="1371600"/>
          </a:xfrm>
          <a:prstGeom prst="can">
            <a:avLst>
              <a:gd name="adj" fmla="val 34375"/>
            </a:avLst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AutoShape 7"/>
          <p:cNvSpPr>
            <a:spLocks noChangeArrowheads="1"/>
          </p:cNvSpPr>
          <p:nvPr/>
        </p:nvSpPr>
        <p:spPr bwMode="auto">
          <a:xfrm>
            <a:off x="3810000" y="1600200"/>
            <a:ext cx="1371600" cy="1524000"/>
          </a:xfrm>
          <a:prstGeom prst="can">
            <a:avLst>
              <a:gd name="adj" fmla="val 27778"/>
            </a:avLst>
          </a:prstGeom>
          <a:solidFill>
            <a:srgbClr val="D8FF9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AutoShape 10"/>
          <p:cNvSpPr>
            <a:spLocks noChangeArrowheads="1"/>
          </p:cNvSpPr>
          <p:nvPr/>
        </p:nvSpPr>
        <p:spPr bwMode="auto">
          <a:xfrm rot="5400000">
            <a:off x="3632200" y="4179888"/>
            <a:ext cx="381000" cy="3302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Rectangle 18"/>
          <p:cNvSpPr>
            <a:spLocks noChangeArrowheads="1"/>
          </p:cNvSpPr>
          <p:nvPr/>
        </p:nvSpPr>
        <p:spPr bwMode="auto">
          <a:xfrm>
            <a:off x="4267200" y="4541838"/>
            <a:ext cx="457200" cy="18256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9"/>
          <p:cNvSpPr>
            <a:spLocks noChangeShapeType="1"/>
          </p:cNvSpPr>
          <p:nvPr/>
        </p:nvSpPr>
        <p:spPr bwMode="auto">
          <a:xfrm>
            <a:off x="4267200" y="4537075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4524" name="Text Box 20"/>
          <p:cNvSpPr txBox="1">
            <a:spLocks noChangeArrowheads="1"/>
          </p:cNvSpPr>
          <p:nvPr/>
        </p:nvSpPr>
        <p:spPr bwMode="auto">
          <a:xfrm>
            <a:off x="457200" y="3962400"/>
            <a:ext cx="152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Compressed Air Source</a:t>
            </a:r>
          </a:p>
        </p:txBody>
      </p:sp>
      <p:sp>
        <p:nvSpPr>
          <p:cNvPr id="64525" name="computr2"/>
          <p:cNvSpPr>
            <a:spLocks noEditPoints="1" noChangeArrowheads="1"/>
          </p:cNvSpPr>
          <p:nvPr/>
        </p:nvSpPr>
        <p:spPr bwMode="auto">
          <a:xfrm>
            <a:off x="6477000" y="2133600"/>
            <a:ext cx="2438400" cy="2438400"/>
          </a:xfrm>
          <a:custGeom>
            <a:avLst/>
            <a:gdLst>
              <a:gd name="T0" fmla="*/ 137634140 w 21600"/>
              <a:gd name="T1" fmla="*/ 0 h 21600"/>
              <a:gd name="T2" fmla="*/ 137634140 w 21600"/>
              <a:gd name="T3" fmla="*/ 275268280 h 21600"/>
              <a:gd name="T4" fmla="*/ 220800822 w 21600"/>
              <a:gd name="T5" fmla="*/ 0 h 21600"/>
              <a:gd name="T6" fmla="*/ 54467416 w 21600"/>
              <a:gd name="T7" fmla="*/ 0 h 21600"/>
              <a:gd name="T8" fmla="*/ 54467416 w 21600"/>
              <a:gd name="T9" fmla="*/ 148224356 h 21600"/>
              <a:gd name="T10" fmla="*/ 220800822 w 21600"/>
              <a:gd name="T11" fmla="*/ 148224356 h 21600"/>
              <a:gd name="T12" fmla="*/ 54467416 w 21600"/>
              <a:gd name="T13" fmla="*/ 74118556 h 21600"/>
              <a:gd name="T14" fmla="*/ 220800822 w 21600"/>
              <a:gd name="T15" fmla="*/ 74118556 h 21600"/>
              <a:gd name="T16" fmla="*/ 239942199 w 21600"/>
              <a:gd name="T17" fmla="*/ 201162452 h 21600"/>
              <a:gd name="T18" fmla="*/ 35326096 w 21600"/>
              <a:gd name="T19" fmla="*/ 201162452 h 2160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6194 w 21600"/>
              <a:gd name="T31" fmla="*/ 1913 h 21600"/>
              <a:gd name="T32" fmla="*/ 15565 w 21600"/>
              <a:gd name="T33" fmla="*/ 9747 h 21600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64526" name="Group 30"/>
          <p:cNvGrpSpPr>
            <a:grpSpLocks/>
          </p:cNvGrpSpPr>
          <p:nvPr/>
        </p:nvGrpSpPr>
        <p:grpSpPr bwMode="auto">
          <a:xfrm>
            <a:off x="5715000" y="4114800"/>
            <a:ext cx="1158875" cy="457200"/>
            <a:chOff x="1867" y="3312"/>
            <a:chExt cx="730" cy="288"/>
          </a:xfrm>
        </p:grpSpPr>
        <p:sp>
          <p:nvSpPr>
            <p:cNvPr id="64533" name="AutoShape 29"/>
            <p:cNvSpPr>
              <a:spLocks noChangeArrowheads="1"/>
            </p:cNvSpPr>
            <p:nvPr/>
          </p:nvSpPr>
          <p:spPr bwMode="auto">
            <a:xfrm rot="-5400000">
              <a:off x="2059" y="3120"/>
              <a:ext cx="288" cy="672"/>
            </a:xfrm>
            <a:prstGeom prst="triangle">
              <a:avLst>
                <a:gd name="adj" fmla="val 50000"/>
              </a:avLst>
            </a:prstGeom>
            <a:solidFill>
              <a:srgbClr val="D8FF9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4" name="Oval 27"/>
            <p:cNvSpPr>
              <a:spLocks noChangeArrowheads="1"/>
            </p:cNvSpPr>
            <p:nvPr/>
          </p:nvSpPr>
          <p:spPr bwMode="auto">
            <a:xfrm>
              <a:off x="2453" y="3312"/>
              <a:ext cx="144" cy="288"/>
            </a:xfrm>
            <a:prstGeom prst="ellipse">
              <a:avLst/>
            </a:prstGeom>
            <a:solidFill>
              <a:srgbClr val="D8FF9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4527" name="Text Box 32"/>
          <p:cNvSpPr txBox="1">
            <a:spLocks noChangeArrowheads="1"/>
          </p:cNvSpPr>
          <p:nvPr/>
        </p:nvSpPr>
        <p:spPr bwMode="auto">
          <a:xfrm>
            <a:off x="914400" y="2362200"/>
            <a:ext cx="2514600" cy="6794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Computer Controlled Solenoid Valve</a:t>
            </a:r>
          </a:p>
        </p:txBody>
      </p:sp>
      <p:sp>
        <p:nvSpPr>
          <p:cNvPr id="64528" name="Line 33"/>
          <p:cNvSpPr>
            <a:spLocks noChangeShapeType="1"/>
          </p:cNvSpPr>
          <p:nvPr/>
        </p:nvSpPr>
        <p:spPr bwMode="auto">
          <a:xfrm>
            <a:off x="2057400" y="3048000"/>
            <a:ext cx="2286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29" name="Line 34"/>
          <p:cNvSpPr>
            <a:spLocks noChangeShapeType="1"/>
          </p:cNvSpPr>
          <p:nvPr/>
        </p:nvSpPr>
        <p:spPr bwMode="auto">
          <a:xfrm flipV="1">
            <a:off x="3328988" y="4576763"/>
            <a:ext cx="304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64530" name="Text Box 35"/>
          <p:cNvSpPr txBox="1">
            <a:spLocks noChangeArrowheads="1"/>
          </p:cNvSpPr>
          <p:nvPr/>
        </p:nvSpPr>
        <p:spPr bwMode="auto">
          <a:xfrm>
            <a:off x="1905000" y="5033963"/>
            <a:ext cx="2667000" cy="40481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One-Way Check Valve</a:t>
            </a:r>
          </a:p>
        </p:txBody>
      </p:sp>
      <p:sp>
        <p:nvSpPr>
          <p:cNvPr id="64531" name="Text Box 36"/>
          <p:cNvSpPr txBox="1">
            <a:spLocks noChangeArrowheads="1"/>
          </p:cNvSpPr>
          <p:nvPr/>
        </p:nvSpPr>
        <p:spPr bwMode="auto">
          <a:xfrm>
            <a:off x="3810000" y="2209800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/>
              <a:t>Reservoir of Disinfectant</a:t>
            </a:r>
          </a:p>
        </p:txBody>
      </p:sp>
      <p:sp>
        <p:nvSpPr>
          <p:cNvPr id="23" name="Title 1"/>
          <p:cNvSpPr txBox="1">
            <a:spLocks/>
          </p:cNvSpPr>
          <p:nvPr/>
        </p:nvSpPr>
        <p:spPr bwMode="auto">
          <a:xfrm>
            <a:off x="457200" y="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2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Design: Phase II</a:t>
            </a:r>
            <a:br>
              <a:rPr lang="en-US" sz="32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3200" kern="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Compressed Air Schematic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b="0" smtClean="0"/>
              <a:t>Design: Phase II</a:t>
            </a:r>
            <a:br>
              <a:rPr lang="en-US" sz="3200" b="0" smtClean="0"/>
            </a:br>
            <a:r>
              <a:rPr lang="en-US" sz="3200" b="0" smtClean="0"/>
              <a:t>Compressed Air</a:t>
            </a:r>
          </a:p>
        </p:txBody>
      </p:sp>
      <p:sp>
        <p:nvSpPr>
          <p:cNvPr id="6" name="Text Placeholder 4"/>
          <p:cNvSpPr txBox="1">
            <a:spLocks/>
          </p:cNvSpPr>
          <p:nvPr/>
        </p:nvSpPr>
        <p:spPr bwMode="auto">
          <a:xfrm>
            <a:off x="457200" y="1581150"/>
            <a:ext cx="382905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defRPr/>
            </a:pPr>
            <a:r>
              <a:rPr lang="en-US" sz="2400" b="1" kern="0">
                <a:latin typeface="+mn-lt"/>
                <a:cs typeface="+mn-cs"/>
              </a:rPr>
              <a:t>Advantages		</a:t>
            </a:r>
          </a:p>
        </p:txBody>
      </p:sp>
      <p:sp>
        <p:nvSpPr>
          <p:cNvPr id="7" name="Content Placeholder 5"/>
          <p:cNvSpPr txBox="1">
            <a:spLocks/>
          </p:cNvSpPr>
          <p:nvPr/>
        </p:nvSpPr>
        <p:spPr bwMode="auto">
          <a:xfrm>
            <a:off x="457200" y="2119313"/>
            <a:ext cx="3810000" cy="35687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cs typeface="+mn-cs"/>
              </a:rPr>
              <a:t>Inexpensive to develop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cs typeface="+mn-cs"/>
              </a:rPr>
              <a:t>Reliable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cs typeface="+mn-cs"/>
              </a:rPr>
              <a:t>Low power consumption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cs typeface="+mn-cs"/>
              </a:rPr>
              <a:t>Easily maintained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400" b="1" kern="0" dirty="0">
              <a:latin typeface="+mn-lt"/>
              <a:cs typeface="+mn-cs"/>
            </a:endParaRPr>
          </a:p>
        </p:txBody>
      </p:sp>
      <p:sp>
        <p:nvSpPr>
          <p:cNvPr id="8" name="Text Placeholder 6"/>
          <p:cNvSpPr txBox="1">
            <a:spLocks/>
          </p:cNvSpPr>
          <p:nvPr/>
        </p:nvSpPr>
        <p:spPr bwMode="auto">
          <a:xfrm>
            <a:off x="4429125" y="1581150"/>
            <a:ext cx="3827463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defRPr/>
            </a:pPr>
            <a:r>
              <a:rPr lang="en-US" sz="2400" b="1" kern="0">
                <a:latin typeface="+mn-lt"/>
                <a:cs typeface="+mn-cs"/>
              </a:rPr>
              <a:t>Disadvantages</a:t>
            </a:r>
          </a:p>
        </p:txBody>
      </p:sp>
      <p:sp>
        <p:nvSpPr>
          <p:cNvPr id="9" name="Content Placeholder 7"/>
          <p:cNvSpPr txBox="1">
            <a:spLocks/>
          </p:cNvSpPr>
          <p:nvPr/>
        </p:nvSpPr>
        <p:spPr bwMode="auto">
          <a:xfrm>
            <a:off x="4648200" y="2189163"/>
            <a:ext cx="3886200" cy="349885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lvl="1">
              <a:buFont typeface="Arial" pitchFamily="34" charset="0"/>
              <a:buChar char="•"/>
              <a:defRPr/>
            </a:pPr>
            <a:r>
              <a:rPr lang="en-US" sz="2400" b="1" dirty="0">
                <a:cs typeface="+mn-cs"/>
              </a:rPr>
              <a:t>Reduced mobility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b="1" dirty="0">
                <a:cs typeface="+mn-cs"/>
              </a:rPr>
              <a:t>Bulky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b="1" dirty="0">
                <a:cs typeface="+mn-cs"/>
              </a:rPr>
              <a:t>Aesthetics</a:t>
            </a:r>
          </a:p>
          <a:p>
            <a:pPr lvl="1">
              <a:buFont typeface="Arial" pitchFamily="34" charset="0"/>
              <a:buChar char="•"/>
              <a:defRPr/>
            </a:pPr>
            <a:r>
              <a:rPr lang="en-US" sz="2400" b="1" dirty="0">
                <a:cs typeface="+mn-cs"/>
              </a:rPr>
              <a:t>Many wires</a:t>
            </a: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endParaRPr lang="en-US" sz="2400" b="1" kern="0" dirty="0">
              <a:latin typeface="+mn-lt"/>
              <a:cs typeface="+mn-cs"/>
            </a:endParaRPr>
          </a:p>
        </p:txBody>
      </p:sp>
    </p:spTree>
  </p:cSld>
  <p:clrMapOvr>
    <a:masterClrMapping/>
  </p:clrMapOvr>
  <p:transition advTm="15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b="0" smtClean="0"/>
              <a:t>Design: Phase II</a:t>
            </a:r>
            <a:br>
              <a:rPr lang="en-US" sz="3200" b="0" smtClean="0"/>
            </a:br>
            <a:r>
              <a:rPr lang="en-US" sz="3200" b="0" smtClean="0"/>
              <a:t>Peristaltic Pump</a:t>
            </a:r>
          </a:p>
        </p:txBody>
      </p:sp>
      <p:sp>
        <p:nvSpPr>
          <p:cNvPr id="665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700" b="1" smtClean="0"/>
              <a:t>Mechanism: Positive displacement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smtClean="0"/>
              <a:t>Low pressure input, high pressure output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b="1" smtClean="0"/>
              <a:t>Commonly used in clinical settings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b="1" smtClean="0"/>
              <a:t>Specialized tubing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smtClean="0"/>
              <a:t>Provides constant flow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smtClean="0"/>
              <a:t>Chemical/pressure compatibility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b="1" smtClean="0"/>
              <a:t>Rotary or linear mechanism for motor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smtClean="0"/>
              <a:t>Three-phase power is favorable</a:t>
            </a:r>
          </a:p>
          <a:p>
            <a:pPr eaLnBrk="1" hangingPunct="1">
              <a:lnSpc>
                <a:spcPct val="80000"/>
              </a:lnSpc>
            </a:pPr>
            <a:r>
              <a:rPr lang="en-US" sz="2700" b="1" smtClean="0"/>
              <a:t>Design: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b="1" smtClean="0"/>
              <a:t>Pumps disinfectant from flexible reservoir through fogging nozzle</a:t>
            </a:r>
          </a:p>
          <a:p>
            <a:pPr eaLnBrk="1" hangingPunct="1">
              <a:lnSpc>
                <a:spcPct val="80000"/>
              </a:lnSpc>
            </a:pPr>
            <a:endParaRPr lang="en-US" sz="2700" b="1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r>
              <a:rPr lang="en-US" sz="3200" b="0" smtClean="0"/>
              <a:t>Design: Phase II</a:t>
            </a:r>
            <a:br>
              <a:rPr lang="en-US" sz="3200" b="0" smtClean="0"/>
            </a:br>
            <a:r>
              <a:rPr lang="en-US" sz="3200" b="0" smtClean="0"/>
              <a:t>Peristaltic Pump Design</a:t>
            </a:r>
            <a:br>
              <a:rPr lang="en-US" sz="3200" b="0" smtClean="0"/>
            </a:br>
            <a:endParaRPr lang="en-US" sz="3200" b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74756" name="Picture 4" descr="peristaltic pump drawing"/>
          <p:cNvPicPr>
            <a:picLocks noChangeAspect="1" noChangeArrowheads="1"/>
          </p:cNvPicPr>
          <p:nvPr/>
        </p:nvPicPr>
        <p:blipFill>
          <a:blip r:embed="rId2"/>
          <a:srcRect l="7430" t="12607" r="5017"/>
          <a:stretch>
            <a:fillRect/>
          </a:stretch>
        </p:blipFill>
        <p:spPr bwMode="auto">
          <a:xfrm>
            <a:off x="460375" y="1217613"/>
            <a:ext cx="6623050" cy="52625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  <p:pic>
        <p:nvPicPr>
          <p:cNvPr id="74757" name="Picture 5" descr="peristaltic pump drawing back"/>
          <p:cNvPicPr>
            <a:picLocks noChangeAspect="1" noChangeArrowheads="1"/>
          </p:cNvPicPr>
          <p:nvPr/>
        </p:nvPicPr>
        <p:blipFill>
          <a:blip r:embed="rId3"/>
          <a:srcRect l="48241" t="21696" r="15437" b="30182"/>
          <a:stretch>
            <a:fillRect/>
          </a:stretch>
        </p:blipFill>
        <p:spPr bwMode="auto">
          <a:xfrm>
            <a:off x="6248400" y="3351213"/>
            <a:ext cx="2533650" cy="267176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b="0" smtClean="0"/>
              <a:t>Design: Phase II</a:t>
            </a:r>
            <a:br>
              <a:rPr lang="en-US" sz="3200" b="0" smtClean="0"/>
            </a:br>
            <a:r>
              <a:rPr lang="en-US" sz="3200" b="0" smtClean="0"/>
              <a:t>Peristaltic Pump</a:t>
            </a:r>
          </a:p>
        </p:txBody>
      </p:sp>
      <p:sp>
        <p:nvSpPr>
          <p:cNvPr id="67586" name="Text Placeholder 4"/>
          <p:cNvSpPr>
            <a:spLocks noGrp="1"/>
          </p:cNvSpPr>
          <p:nvPr>
            <p:ph type="body" idx="4294967295"/>
          </p:nvPr>
        </p:nvSpPr>
        <p:spPr>
          <a:xfrm>
            <a:off x="457200" y="1581150"/>
            <a:ext cx="3829050" cy="593725"/>
          </a:xfrm>
        </p:spPr>
        <p:txBody>
          <a:bodyPr anchor="b"/>
          <a:lstStyle/>
          <a:p>
            <a:pPr marL="0" indent="0" eaLnBrk="1" hangingPunct="1">
              <a:buFontTx/>
              <a:buNone/>
            </a:pPr>
            <a:r>
              <a:rPr lang="en-US" sz="2400" b="1" smtClean="0"/>
              <a:t>Advantages		</a:t>
            </a:r>
          </a:p>
        </p:txBody>
      </p:sp>
      <p:sp>
        <p:nvSpPr>
          <p:cNvPr id="67587" name="Content Placeholder 5"/>
          <p:cNvSpPr>
            <a:spLocks noGrp="1"/>
          </p:cNvSpPr>
          <p:nvPr>
            <p:ph sz="half" idx="4294967295"/>
          </p:nvPr>
        </p:nvSpPr>
        <p:spPr>
          <a:xfrm>
            <a:off x="457200" y="2119313"/>
            <a:ext cx="3810000" cy="3568700"/>
          </a:xfrm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400" b="1" smtClean="0"/>
              <a:t>Efficient delivery</a:t>
            </a:r>
          </a:p>
          <a:p>
            <a:pPr eaLnBrk="1" hangingPunct="1"/>
            <a:r>
              <a:rPr lang="en-US" sz="2400" b="1" smtClean="0"/>
              <a:t>Mobile</a:t>
            </a:r>
          </a:p>
          <a:p>
            <a:pPr eaLnBrk="1" hangingPunct="1"/>
            <a:r>
              <a:rPr lang="en-US" sz="2400" b="1" smtClean="0"/>
              <a:t>Flexible reservoir</a:t>
            </a:r>
          </a:p>
          <a:p>
            <a:pPr eaLnBrk="1" hangingPunct="1"/>
            <a:r>
              <a:rPr lang="en-US" sz="2400" b="1" smtClean="0"/>
              <a:t>Low-cost product</a:t>
            </a:r>
          </a:p>
        </p:txBody>
      </p:sp>
      <p:sp>
        <p:nvSpPr>
          <p:cNvPr id="67588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4429125" y="1581150"/>
            <a:ext cx="3827463" cy="593725"/>
          </a:xfrm>
        </p:spPr>
        <p:txBody>
          <a:bodyPr anchor="b"/>
          <a:lstStyle/>
          <a:p>
            <a:pPr marL="0" indent="0" eaLnBrk="1" hangingPunct="1">
              <a:buFontTx/>
              <a:buNone/>
            </a:pPr>
            <a:r>
              <a:rPr lang="en-US" sz="2400" b="1" smtClean="0"/>
              <a:t>Disadvantages</a:t>
            </a:r>
          </a:p>
        </p:txBody>
      </p:sp>
      <p:sp>
        <p:nvSpPr>
          <p:cNvPr id="67589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4648200" y="2189163"/>
            <a:ext cx="3886200" cy="3498850"/>
          </a:xfrm>
          <a:ln w="254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en-US" sz="2400" b="1" smtClean="0"/>
              <a:t>Flow rate of pump must support pressure accumulation</a:t>
            </a:r>
          </a:p>
          <a:p>
            <a:pPr eaLnBrk="1" hangingPunct="1"/>
            <a:r>
              <a:rPr lang="en-US" sz="2400" b="1" smtClean="0"/>
              <a:t>Tubing may be expensive to replace</a:t>
            </a:r>
          </a:p>
          <a:p>
            <a:pPr eaLnBrk="1" hangingPunct="1"/>
            <a:r>
              <a:rPr lang="en-US" sz="2400" b="1" smtClean="0"/>
              <a:t>Expensive product development phase</a:t>
            </a:r>
          </a:p>
          <a:p>
            <a:pPr eaLnBrk="1" hangingPunct="1"/>
            <a:endParaRPr lang="en-US" sz="2400" b="1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sz="3200" b="0" smtClean="0"/>
              <a:t>Design: Phase II</a:t>
            </a:r>
            <a:br>
              <a:rPr lang="en-US" sz="3200" b="0" smtClean="0"/>
            </a:br>
            <a:r>
              <a:rPr lang="en-US" sz="3200" b="0" smtClean="0"/>
              <a:t> Matrix</a:t>
            </a:r>
          </a:p>
        </p:txBody>
      </p:sp>
      <p:graphicFrame>
        <p:nvGraphicFramePr>
          <p:cNvPr id="67672" name="Group 88"/>
          <p:cNvGraphicFramePr>
            <a:graphicFrameLocks noGrp="1"/>
          </p:cNvGraphicFramePr>
          <p:nvPr>
            <p:ph idx="4294967295"/>
          </p:nvPr>
        </p:nvGraphicFramePr>
        <p:xfrm>
          <a:off x="228600" y="1371600"/>
          <a:ext cx="8801100" cy="4850130"/>
        </p:xfrm>
        <a:graphic>
          <a:graphicData uri="http://schemas.openxmlformats.org/drawingml/2006/table">
            <a:tbl>
              <a:tblPr/>
              <a:tblGrid>
                <a:gridCol w="2114550"/>
                <a:gridCol w="2228850"/>
                <a:gridCol w="2228850"/>
                <a:gridCol w="22288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Criteria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Weight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Compressed air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Peristaltic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Mechanical Complexity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1F1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1F1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1F1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1F1F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Cost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Size/mobility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Disinfectant Storage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Life in Service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Installation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Power Source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2.5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525" marR="9525" marT="9525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alpha val="50000"/>
                      </a:schemeClr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TOTAL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52.5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marL="9525" marR="9525" marT="9525" marB="0" anchor="b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00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advTm="1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/>
        </p:nvGraphicFramePr>
        <p:xfrm>
          <a:off x="-539750" y="688412"/>
          <a:ext cx="9144000" cy="62496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2226" name="Title 1"/>
          <p:cNvSpPr>
            <a:spLocks/>
          </p:cNvSpPr>
          <p:nvPr/>
        </p:nvSpPr>
        <p:spPr bwMode="auto">
          <a:xfrm>
            <a:off x="381000" y="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solidFill>
                  <a:schemeClr val="bg1"/>
                </a:solidFill>
              </a:rPr>
              <a:t>Outline  </a:t>
            </a:r>
            <a:br>
              <a:rPr lang="en-US" sz="4400" b="1">
                <a:solidFill>
                  <a:schemeClr val="bg1"/>
                </a:solidFill>
              </a:rPr>
            </a:br>
            <a:endParaRPr lang="en-US" sz="20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advTm="9672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-323220" y="685800"/>
          <a:ext cx="9467220" cy="60990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963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Future Work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References</a:t>
            </a:r>
          </a:p>
        </p:txBody>
      </p:sp>
      <p:sp>
        <p:nvSpPr>
          <p:cNvPr id="70658" name="Text Box 4"/>
          <p:cNvSpPr txBox="1">
            <a:spLocks noChangeArrowheads="1"/>
          </p:cNvSpPr>
          <p:nvPr/>
        </p:nvSpPr>
        <p:spPr bwMode="auto">
          <a:xfrm>
            <a:off x="381000" y="1371600"/>
            <a:ext cx="8534400" cy="457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1. Disinfection of Surfaces </a:t>
            </a:r>
          </a:p>
          <a:p>
            <a:pPr>
              <a:spcBef>
                <a:spcPct val="50000"/>
              </a:spcBef>
            </a:pPr>
            <a:r>
              <a:rPr lang="en-US" sz="2800">
                <a:hlinkClick r:id="rId2"/>
              </a:rPr>
              <a:t>http://www.co.dare.nc.us/depts/EMS/Bloodborne/page23.htm</a:t>
            </a:r>
            <a:endParaRPr lang="en-US" sz="2800"/>
          </a:p>
          <a:p>
            <a:pPr>
              <a:spcBef>
                <a:spcPct val="50000"/>
              </a:spcBef>
            </a:pPr>
            <a:endParaRPr lang="en-US" sz="2800"/>
          </a:p>
          <a:p>
            <a:pPr>
              <a:spcBef>
                <a:spcPct val="50000"/>
              </a:spcBef>
            </a:pPr>
            <a:r>
              <a:rPr lang="en-US" sz="2800"/>
              <a:t>2. National Guideline Clearinghouse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hlinkClick r:id="rId3"/>
              </a:rPr>
              <a:t>http://www.guideline.gov/summary/summary.aspx?ss=15&amp;doc_id=3484</a:t>
            </a:r>
            <a:endParaRPr lang="en-US" sz="280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 idx="4294967295"/>
          </p:nvPr>
        </p:nvSpPr>
        <p:spPr>
          <a:xfrm>
            <a:off x="5334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0" smtClean="0"/>
              <a:t>Questions???</a:t>
            </a:r>
          </a:p>
        </p:txBody>
      </p:sp>
      <p:sp>
        <p:nvSpPr>
          <p:cNvPr id="4" name="Rectangle 3"/>
          <p:cNvSpPr/>
          <p:nvPr/>
        </p:nvSpPr>
        <p:spPr>
          <a:xfrm rot="19854199">
            <a:off x="546579" y="2439410"/>
            <a:ext cx="7298912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6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+mn-lt"/>
                <a:cs typeface="+mn-cs"/>
              </a:rPr>
              <a:t>Feeling Dirty?</a:t>
            </a:r>
          </a:p>
        </p:txBody>
      </p:sp>
    </p:spTree>
  </p:cSld>
  <p:clrMapOvr>
    <a:masterClrMapping/>
  </p:clrMapOvr>
  <p:transition advTm="4225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8" name="Picture 6" descr="http://www.interiormall.com/images/cat/furn/COW20-CoverDW1_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1219200"/>
            <a:ext cx="3333750" cy="4981575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3250" name="Title 1"/>
          <p:cNvSpPr>
            <a:spLocks noGrp="1"/>
          </p:cNvSpPr>
          <p:nvPr>
            <p:ph type="title" idx="4294967295"/>
          </p:nvPr>
        </p:nvSpPr>
        <p:spPr>
          <a:xfrm>
            <a:off x="457200" y="0"/>
            <a:ext cx="8229600" cy="925513"/>
          </a:xfrm>
        </p:spPr>
        <p:txBody>
          <a:bodyPr/>
          <a:lstStyle/>
          <a:p>
            <a:pPr eaLnBrk="1" hangingPunct="1"/>
            <a:r>
              <a:rPr lang="en-US" b="0" smtClean="0"/>
              <a:t>COWS in clinics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4294967295"/>
          </p:nvPr>
        </p:nvSpPr>
        <p:spPr>
          <a:xfrm>
            <a:off x="304800" y="1219200"/>
            <a:ext cx="4953000" cy="5257800"/>
          </a:xfrm>
          <a:solidFill>
            <a:srgbClr val="8C5B02">
              <a:alpha val="0"/>
            </a:srgbClr>
          </a:solidFill>
        </p:spPr>
        <p:txBody>
          <a:bodyPr/>
          <a:lstStyle/>
          <a:p>
            <a:pPr eaLnBrk="1" hangingPunct="1"/>
            <a:r>
              <a:rPr lang="en-US" b="1" smtClean="0"/>
              <a:t>Computers on Wheels</a:t>
            </a:r>
          </a:p>
          <a:p>
            <a:pPr lvl="1" eaLnBrk="1" hangingPunct="1"/>
            <a:r>
              <a:rPr lang="en-US" b="1" smtClean="0"/>
              <a:t>Clinical staff workstation in patient room</a:t>
            </a:r>
          </a:p>
          <a:p>
            <a:pPr lvl="2" eaLnBrk="1" hangingPunct="1"/>
            <a:r>
              <a:rPr lang="en-US" b="1" smtClean="0"/>
              <a:t>Mobile between rooms</a:t>
            </a:r>
          </a:p>
          <a:p>
            <a:pPr lvl="1" eaLnBrk="1" hangingPunct="1"/>
            <a:r>
              <a:rPr lang="en-US" b="1" smtClean="0"/>
              <a:t>Used on all medical floors</a:t>
            </a:r>
          </a:p>
          <a:p>
            <a:pPr lvl="1" eaLnBrk="1" hangingPunct="1"/>
            <a:r>
              <a:rPr lang="en-US" b="1" smtClean="0"/>
              <a:t>Streamlined Design</a:t>
            </a:r>
          </a:p>
          <a:p>
            <a:pPr lvl="1" eaLnBrk="1" hangingPunct="1"/>
            <a:r>
              <a:rPr lang="en-US" b="1" smtClean="0"/>
              <a:t>Password Protected</a:t>
            </a:r>
          </a:p>
          <a:p>
            <a:pPr lvl="1" eaLnBrk="1" hangingPunct="1"/>
            <a:r>
              <a:rPr lang="en-US" b="1" smtClean="0"/>
              <a:t>Multiple interventions per patient contact</a:t>
            </a:r>
          </a:p>
        </p:txBody>
      </p:sp>
      <p:pic>
        <p:nvPicPr>
          <p:cNvPr id="53255" name="Picture 7" descr="COW on wheels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lum contrast="-18000"/>
          </a:blip>
          <a:srcRect l="7945" t="5325" r="6033" b="9480"/>
          <a:stretch>
            <a:fillRect/>
          </a:stretch>
        </p:blipFill>
        <p:spPr bwMode="auto">
          <a:xfrm>
            <a:off x="4419600" y="1727200"/>
            <a:ext cx="4876800" cy="444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304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532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Handwashing Guidelines</a:t>
            </a:r>
          </a:p>
        </p:txBody>
      </p:sp>
      <p:sp>
        <p:nvSpPr>
          <p:cNvPr id="5427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Spalding Definition for Decontamination</a:t>
            </a:r>
            <a:r>
              <a:rPr lang="en-US" b="1" baseline="30000" smtClean="0"/>
              <a:t>1</a:t>
            </a:r>
            <a:endParaRPr lang="en-US" b="1" smtClean="0"/>
          </a:p>
          <a:p>
            <a:pPr lvl="1" eaLnBrk="1" hangingPunct="1"/>
            <a:r>
              <a:rPr lang="en-US" sz="2000" b="1" smtClean="0"/>
              <a:t>Intermediate-Level Disinfection</a:t>
            </a:r>
          </a:p>
          <a:p>
            <a:pPr lvl="2" eaLnBrk="1" hangingPunct="1"/>
            <a:r>
              <a:rPr lang="en-US" sz="2000" b="1" smtClean="0"/>
              <a:t>Procedure kills vegetative microorganisms, all fungi, and inactivates most viruses</a:t>
            </a:r>
          </a:p>
          <a:p>
            <a:pPr eaLnBrk="1" hangingPunct="1"/>
            <a:r>
              <a:rPr lang="en-US" b="1" smtClean="0"/>
              <a:t>APIC Guidelines for Handwashing</a:t>
            </a:r>
            <a:r>
              <a:rPr lang="en-US" b="1" baseline="30000" smtClean="0"/>
              <a:t>2</a:t>
            </a:r>
            <a:endParaRPr lang="en-US" b="1" smtClean="0"/>
          </a:p>
          <a:p>
            <a:pPr lvl="1" eaLnBrk="1" hangingPunct="1"/>
            <a:r>
              <a:rPr lang="en-US" sz="2000" b="1" smtClean="0"/>
              <a:t>Hand not visibly soiled </a:t>
            </a:r>
            <a:r>
              <a:rPr lang="en-US" sz="2000" b="1" smtClean="0">
                <a:sym typeface="Wingdings" pitchFamily="2" charset="2"/>
              </a:rPr>
              <a:t></a:t>
            </a:r>
            <a:r>
              <a:rPr lang="en-US" sz="2000" b="1" smtClean="0"/>
              <a:t>alcohol-based hand rub</a:t>
            </a:r>
          </a:p>
          <a:p>
            <a:pPr lvl="1" eaLnBrk="1" hangingPunct="1"/>
            <a:r>
              <a:rPr lang="en-US" sz="2000" b="1" smtClean="0"/>
              <a:t>Required after contact with inanimate objects</a:t>
            </a:r>
          </a:p>
          <a:p>
            <a:pPr eaLnBrk="1" hangingPunct="1"/>
            <a:r>
              <a:rPr lang="en-US" b="1" smtClean="0"/>
              <a:t>Some Disinfecting methods</a:t>
            </a:r>
          </a:p>
          <a:p>
            <a:pPr lvl="1" eaLnBrk="1" hangingPunct="1"/>
            <a:r>
              <a:rPr lang="en-US" b="1" smtClean="0"/>
              <a:t>Alcohol</a:t>
            </a:r>
          </a:p>
          <a:p>
            <a:pPr lvl="1" eaLnBrk="1" hangingPunct="1"/>
            <a:r>
              <a:rPr lang="en-US" b="1" smtClean="0"/>
              <a:t>Ionic silver</a:t>
            </a:r>
          </a:p>
          <a:p>
            <a:pPr lvl="1" eaLnBrk="1" hangingPunct="1"/>
            <a:r>
              <a:rPr lang="en-US" b="1" smtClean="0"/>
              <a:t>UV-Irradiation</a:t>
            </a:r>
          </a:p>
          <a:p>
            <a:pPr lvl="1" eaLnBrk="1" hangingPunct="1"/>
            <a:endParaRPr lang="en-US" b="1" smtClean="0"/>
          </a:p>
        </p:txBody>
      </p:sp>
    </p:spTree>
  </p:cSld>
  <p:clrMapOvr>
    <a:masterClrMapping/>
  </p:clrMapOvr>
  <p:transition advTm="37766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0" smtClean="0"/>
              <a:t>Types of Disinfectants</a:t>
            </a:r>
          </a:p>
        </p:txBody>
      </p:sp>
      <p:sp>
        <p:nvSpPr>
          <p:cNvPr id="5529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Alcohol</a:t>
            </a:r>
          </a:p>
          <a:p>
            <a:pPr eaLnBrk="1" hangingPunct="1"/>
            <a:r>
              <a:rPr lang="en-US" b="1" smtClean="0"/>
              <a:t>Hydrogen Peroxide</a:t>
            </a:r>
          </a:p>
          <a:p>
            <a:pPr eaLnBrk="1" hangingPunct="1"/>
            <a:r>
              <a:rPr lang="en-US" b="1" smtClean="0"/>
              <a:t>Iodine</a:t>
            </a:r>
          </a:p>
          <a:p>
            <a:pPr eaLnBrk="1" hangingPunct="1"/>
            <a:r>
              <a:rPr lang="en-US" b="1" smtClean="0"/>
              <a:t>Triclosan®</a:t>
            </a:r>
          </a:p>
          <a:p>
            <a:pPr eaLnBrk="1" hangingPunct="1"/>
            <a:r>
              <a:rPr lang="en-US" b="1" smtClean="0"/>
              <a:t>Ionic Silver</a:t>
            </a:r>
          </a:p>
          <a:p>
            <a:pPr eaLnBrk="1" hangingPunct="1"/>
            <a:r>
              <a:rPr lang="en-US" b="1" smtClean="0"/>
              <a:t>UV-irradiation</a:t>
            </a:r>
          </a:p>
          <a:p>
            <a:pPr eaLnBrk="1" hangingPunct="1">
              <a:buFontTx/>
              <a:buNone/>
            </a:pPr>
            <a:endParaRPr lang="en-US" b="1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Competing Products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4419600" cy="4800600"/>
          </a:xfrm>
        </p:spPr>
        <p:txBody>
          <a:bodyPr/>
          <a:lstStyle/>
          <a:p>
            <a:pPr eaLnBrk="1" hangingPunct="1"/>
            <a:r>
              <a:rPr lang="en-US" b="1" smtClean="0"/>
              <a:t>Microban® Keyboards</a:t>
            </a:r>
          </a:p>
          <a:p>
            <a:pPr eaLnBrk="1" hangingPunct="1"/>
            <a:r>
              <a:rPr lang="en-US" b="1" smtClean="0"/>
              <a:t>InduProof®</a:t>
            </a:r>
          </a:p>
          <a:p>
            <a:pPr lvl="1" eaLnBrk="1" hangingPunct="1"/>
            <a:r>
              <a:rPr lang="en-US" b="1" smtClean="0"/>
              <a:t>Antimicrobial surface</a:t>
            </a:r>
          </a:p>
          <a:p>
            <a:pPr lvl="1" eaLnBrk="1" hangingPunct="1"/>
            <a:r>
              <a:rPr lang="en-US" b="1" smtClean="0"/>
              <a:t>Easily cleaned</a:t>
            </a:r>
          </a:p>
          <a:p>
            <a:pPr eaLnBrk="1" hangingPunct="1"/>
            <a:r>
              <a:rPr lang="en-US" b="1" smtClean="0"/>
              <a:t>Unotron®</a:t>
            </a:r>
          </a:p>
          <a:p>
            <a:pPr lvl="1" eaLnBrk="1" hangingPunct="1"/>
            <a:r>
              <a:rPr lang="en-US" b="1" smtClean="0"/>
              <a:t>Can be immersed under running water</a:t>
            </a:r>
          </a:p>
          <a:p>
            <a:pPr eaLnBrk="1" hangingPunct="1"/>
            <a:r>
              <a:rPr lang="en-US" b="1" smtClean="0"/>
              <a:t>Purell®</a:t>
            </a:r>
          </a:p>
        </p:txBody>
      </p:sp>
      <p:pic>
        <p:nvPicPr>
          <p:cNvPr id="56323" name="Picture 2"/>
          <p:cNvPicPr>
            <a:picLocks noChangeAspect="1" noChangeArrowheads="1"/>
          </p:cNvPicPr>
          <p:nvPr/>
        </p:nvPicPr>
        <p:blipFill>
          <a:blip r:embed="rId2"/>
          <a:srcRect l="1842"/>
          <a:stretch>
            <a:fillRect/>
          </a:stretch>
        </p:blipFill>
        <p:spPr bwMode="auto">
          <a:xfrm>
            <a:off x="4724400" y="2209800"/>
            <a:ext cx="4003675" cy="2514600"/>
          </a:xfrm>
          <a:prstGeom prst="rect">
            <a:avLst/>
          </a:prstGeom>
          <a:noFill/>
          <a:ln w="50800">
            <a:solidFill>
              <a:schemeClr val="tx1"/>
            </a:solidFill>
            <a:miter lim="800000"/>
            <a:headEnd/>
            <a:tailEnd/>
          </a:ln>
        </p:spPr>
      </p:pic>
    </p:spTree>
  </p:cSld>
  <p:clrMapOvr>
    <a:masterClrMapping/>
  </p:clrMapOvr>
  <p:transition advTm="2793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b="0" smtClean="0"/>
              <a:t>Design Constraints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Safely dispenses disinfectant</a:t>
            </a:r>
          </a:p>
          <a:p>
            <a:pPr eaLnBrk="1" hangingPunct="1"/>
            <a:r>
              <a:rPr lang="en-US" b="1" smtClean="0"/>
              <a:t>Disinfects user’s hands and maintains cleanliness of keyboard</a:t>
            </a:r>
          </a:p>
          <a:p>
            <a:pPr eaLnBrk="1" hangingPunct="1"/>
            <a:r>
              <a:rPr lang="en-US" b="1" smtClean="0"/>
              <a:t>Designed for prolonged use </a:t>
            </a:r>
          </a:p>
          <a:p>
            <a:pPr eaLnBrk="1" hangingPunct="1"/>
            <a:r>
              <a:rPr lang="en-US" b="1" smtClean="0"/>
              <a:t>Fits seamlessly into clinical environment</a:t>
            </a:r>
          </a:p>
          <a:p>
            <a:pPr eaLnBrk="1" hangingPunct="1"/>
            <a:r>
              <a:rPr lang="en-US" b="1" smtClean="0"/>
              <a:t>Retrofitted</a:t>
            </a:r>
          </a:p>
          <a:p>
            <a:pPr eaLnBrk="1" hangingPunct="1"/>
            <a:r>
              <a:rPr lang="en-US" b="1" smtClean="0"/>
              <a:t>Cost effective</a:t>
            </a:r>
          </a:p>
          <a:p>
            <a:pPr eaLnBrk="1" hangingPunct="1"/>
            <a:endParaRPr lang="en-US" b="1" smtClean="0"/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b="0" smtClean="0"/>
              <a:t>Problem Statement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idx="4294967295"/>
          </p:nvPr>
        </p:nvSpPr>
        <p:spPr>
          <a:xfrm>
            <a:off x="3810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sz="2800" b="1" smtClean="0"/>
              <a:t>Hand hygiene </a:t>
            </a:r>
          </a:p>
          <a:p>
            <a:pPr lvl="1" eaLnBrk="1" hangingPunct="1"/>
            <a:r>
              <a:rPr lang="en-US" b="1" smtClean="0"/>
              <a:t>An integral part of a health care professional’s job</a:t>
            </a:r>
          </a:p>
          <a:p>
            <a:pPr lvl="1" eaLnBrk="1" hangingPunct="1"/>
            <a:r>
              <a:rPr lang="en-US" b="1" smtClean="0"/>
              <a:t>The single most important infection control procedure </a:t>
            </a:r>
          </a:p>
          <a:p>
            <a:pPr lvl="1" eaLnBrk="1" hangingPunct="1"/>
            <a:endParaRPr lang="en-US" sz="2400" b="1" smtClean="0"/>
          </a:p>
          <a:p>
            <a:pPr eaLnBrk="1" hangingPunct="1"/>
            <a:r>
              <a:rPr lang="en-US" sz="2800" b="1" smtClean="0"/>
              <a:t>Project Goals</a:t>
            </a:r>
          </a:p>
          <a:p>
            <a:pPr lvl="1" eaLnBrk="1" hangingPunct="1"/>
            <a:r>
              <a:rPr lang="en-US" b="1" smtClean="0"/>
              <a:t>Increase handwashing compliance </a:t>
            </a:r>
          </a:p>
          <a:p>
            <a:pPr lvl="1" eaLnBrk="1" hangingPunct="1"/>
            <a:r>
              <a:rPr lang="en-US" b="1" smtClean="0"/>
              <a:t>Streamline process</a:t>
            </a:r>
          </a:p>
          <a:p>
            <a:pPr lvl="1" eaLnBrk="1" hangingPunct="1"/>
            <a:r>
              <a:rPr lang="en-US" b="1" smtClean="0"/>
              <a:t>Produce an affordable product</a:t>
            </a:r>
          </a:p>
          <a:p>
            <a:pPr lvl="1" eaLnBrk="1" hangingPunct="1"/>
            <a:r>
              <a:rPr lang="en-US" b="1" smtClean="0"/>
              <a:t>Maintain patient/user safety</a:t>
            </a:r>
          </a:p>
        </p:txBody>
      </p:sp>
    </p:spTree>
  </p:cSld>
  <p:clrMapOvr>
    <a:masterClrMapping/>
  </p:clrMapOvr>
  <p:transition advTm="172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itle 1"/>
          <p:cNvSpPr>
            <a:spLocks noGrp="1"/>
          </p:cNvSpPr>
          <p:nvPr>
            <p:ph type="title" idx="4294967295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/>
              <a:t>Design: Phase I</a:t>
            </a:r>
          </a:p>
        </p:txBody>
      </p:sp>
      <p:sp>
        <p:nvSpPr>
          <p:cNvPr id="59394" name="Content Placeholder 2"/>
          <p:cNvSpPr>
            <a:spLocks noGrp="1"/>
          </p:cNvSpPr>
          <p:nvPr>
            <p:ph idx="4294967295"/>
          </p:nvPr>
        </p:nvSpPr>
        <p:spPr>
          <a:xfrm>
            <a:off x="228600" y="1295400"/>
            <a:ext cx="8534400" cy="4830763"/>
          </a:xfrm>
        </p:spPr>
        <p:txBody>
          <a:bodyPr/>
          <a:lstStyle/>
          <a:p>
            <a:pPr eaLnBrk="1" hangingPunct="1"/>
            <a:r>
              <a:rPr lang="en-US" smtClean="0"/>
              <a:t>Two separate tasks </a:t>
            </a:r>
            <a:r>
              <a:rPr lang="en-US" smtClean="0">
                <a:sym typeface="Wingdings" pitchFamily="2" charset="2"/>
              </a:rPr>
              <a:t> two separate designs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Disinfect keyboard</a:t>
            </a:r>
          </a:p>
          <a:p>
            <a:pPr lvl="2" eaLnBrk="1" hangingPunct="1"/>
            <a:r>
              <a:rPr lang="en-US" smtClean="0">
                <a:sym typeface="Wingdings" pitchFamily="2" charset="2"/>
              </a:rPr>
              <a:t>Ionic silver</a:t>
            </a:r>
          </a:p>
          <a:p>
            <a:pPr lvl="2" eaLnBrk="1" hangingPunct="1"/>
            <a:r>
              <a:rPr lang="en-US" smtClean="0">
                <a:sym typeface="Wingdings" pitchFamily="2" charset="2"/>
              </a:rPr>
              <a:t>UV-irradiation</a:t>
            </a:r>
          </a:p>
          <a:p>
            <a:pPr lvl="2" eaLnBrk="1" hangingPunct="1"/>
            <a:r>
              <a:rPr lang="en-US" smtClean="0">
                <a:sym typeface="Wingdings" pitchFamily="2" charset="2"/>
              </a:rPr>
              <a:t>Alcohol spray</a:t>
            </a:r>
          </a:p>
          <a:p>
            <a:pPr lvl="1" eaLnBrk="1" hangingPunct="1"/>
            <a:r>
              <a:rPr lang="en-US" smtClean="0">
                <a:sym typeface="Wingdings" pitchFamily="2" charset="2"/>
              </a:rPr>
              <a:t>Disinfect hands</a:t>
            </a:r>
          </a:p>
          <a:p>
            <a:pPr lvl="2" eaLnBrk="1" hangingPunct="1"/>
            <a:r>
              <a:rPr lang="en-US" smtClean="0">
                <a:sym typeface="Wingdings" pitchFamily="2" charset="2"/>
              </a:rPr>
              <a:t>Chamber</a:t>
            </a:r>
          </a:p>
          <a:p>
            <a:pPr lvl="2" eaLnBrk="1" hangingPunct="1"/>
            <a:r>
              <a:rPr lang="en-US" smtClean="0">
                <a:sym typeface="Wingdings" pitchFamily="2" charset="2"/>
              </a:rPr>
              <a:t>Biometric sensor</a:t>
            </a:r>
          </a:p>
          <a:p>
            <a:pPr lvl="2" eaLnBrk="1" hangingPunct="1"/>
            <a:r>
              <a:rPr lang="en-US" smtClean="0">
                <a:sym typeface="Wingdings" pitchFamily="2" charset="2"/>
              </a:rPr>
              <a:t>Alcohol spray</a:t>
            </a:r>
            <a:endParaRPr lang="en-US" smtClean="0"/>
          </a:p>
        </p:txBody>
      </p:sp>
    </p:spTree>
  </p:cSld>
  <p:clrMapOvr>
    <a:masterClrMapping/>
  </p:clrMapOvr>
  <p:transition advTm="406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ainbow collage design template">
  <a:themeElements>
    <a:clrScheme name="Rainbow collage design template 11">
      <a:dk1>
        <a:srgbClr val="B80000"/>
      </a:dk1>
      <a:lt1>
        <a:srgbClr val="FFF5D9"/>
      </a:lt1>
      <a:dk2>
        <a:srgbClr val="EA3800"/>
      </a:dk2>
      <a:lt2>
        <a:srgbClr val="777777"/>
      </a:lt2>
      <a:accent1>
        <a:srgbClr val="FFFFF7"/>
      </a:accent1>
      <a:accent2>
        <a:srgbClr val="CC3399"/>
      </a:accent2>
      <a:accent3>
        <a:srgbClr val="FFF9E9"/>
      </a:accent3>
      <a:accent4>
        <a:srgbClr val="9D0000"/>
      </a:accent4>
      <a:accent5>
        <a:srgbClr val="FFFFFA"/>
      </a:accent5>
      <a:accent6>
        <a:srgbClr val="B92D8A"/>
      </a:accent6>
      <a:hlink>
        <a:srgbClr val="FF6600"/>
      </a:hlink>
      <a:folHlink>
        <a:srgbClr val="800080"/>
      </a:folHlink>
    </a:clrScheme>
    <a:fontScheme name="Rainbow collage design template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inbow collage design template 1">
        <a:dk1>
          <a:srgbClr val="800000"/>
        </a:dk1>
        <a:lt1>
          <a:srgbClr val="FFCC99"/>
        </a:lt1>
        <a:dk2>
          <a:srgbClr val="000000"/>
        </a:dk2>
        <a:lt2>
          <a:srgbClr val="808080"/>
        </a:lt2>
        <a:accent1>
          <a:srgbClr val="FEC09A"/>
        </a:accent1>
        <a:accent2>
          <a:srgbClr val="CC99FF"/>
        </a:accent2>
        <a:accent3>
          <a:srgbClr val="FFE2CA"/>
        </a:accent3>
        <a:accent4>
          <a:srgbClr val="6C0000"/>
        </a:accent4>
        <a:accent5>
          <a:srgbClr val="FEDCCA"/>
        </a:accent5>
        <a:accent6>
          <a:srgbClr val="B98AE7"/>
        </a:accent6>
        <a:hlink>
          <a:srgbClr val="CC3300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2">
        <a:dk1>
          <a:srgbClr val="FF85AE"/>
        </a:dk1>
        <a:lt1>
          <a:srgbClr val="FFE9D3"/>
        </a:lt1>
        <a:dk2>
          <a:srgbClr val="9301D5"/>
        </a:dk2>
        <a:lt2>
          <a:srgbClr val="969696"/>
        </a:lt2>
        <a:accent1>
          <a:srgbClr val="FDE8CF"/>
        </a:accent1>
        <a:accent2>
          <a:srgbClr val="CE8DFF"/>
        </a:accent2>
        <a:accent3>
          <a:srgbClr val="FFF2E6"/>
        </a:accent3>
        <a:accent4>
          <a:srgbClr val="DA7194"/>
        </a:accent4>
        <a:accent5>
          <a:srgbClr val="FEF2E4"/>
        </a:accent5>
        <a:accent6>
          <a:srgbClr val="BA7FE7"/>
        </a:accent6>
        <a:hlink>
          <a:srgbClr val="993366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3">
        <a:dk1>
          <a:srgbClr val="9933FF"/>
        </a:dk1>
        <a:lt1>
          <a:srgbClr val="FFFFFF"/>
        </a:lt1>
        <a:dk2>
          <a:srgbClr val="9900CC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822ADA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4">
        <a:dk1>
          <a:srgbClr val="996633"/>
        </a:dk1>
        <a:lt1>
          <a:srgbClr val="FFFFFF"/>
        </a:lt1>
        <a:dk2>
          <a:srgbClr val="CC33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82562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5">
        <a:dk1>
          <a:srgbClr val="990099"/>
        </a:dk1>
        <a:lt1>
          <a:srgbClr val="CC3399"/>
        </a:lt1>
        <a:dk2>
          <a:srgbClr val="FF9966"/>
        </a:dk2>
        <a:lt2>
          <a:srgbClr val="336699"/>
        </a:lt2>
        <a:accent1>
          <a:srgbClr val="FF9933"/>
        </a:accent1>
        <a:accent2>
          <a:srgbClr val="CC0099"/>
        </a:accent2>
        <a:accent3>
          <a:srgbClr val="E2ADCA"/>
        </a:accent3>
        <a:accent4>
          <a:srgbClr val="820082"/>
        </a:accent4>
        <a:accent5>
          <a:srgbClr val="FFCAAD"/>
        </a:accent5>
        <a:accent6>
          <a:srgbClr val="B9008A"/>
        </a:accent6>
        <a:hlink>
          <a:srgbClr val="CC6600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6">
        <a:dk1>
          <a:srgbClr val="3E3E5C"/>
        </a:dk1>
        <a:lt1>
          <a:srgbClr val="FF6600"/>
        </a:lt1>
        <a:dk2>
          <a:srgbClr val="666699"/>
        </a:dk2>
        <a:lt2>
          <a:srgbClr val="FF5050"/>
        </a:lt2>
        <a:accent1>
          <a:srgbClr val="A559A5"/>
        </a:accent1>
        <a:accent2>
          <a:srgbClr val="FF9933"/>
        </a:accent2>
        <a:accent3>
          <a:srgbClr val="B8B8CA"/>
        </a:accent3>
        <a:accent4>
          <a:srgbClr val="DA5600"/>
        </a:accent4>
        <a:accent5>
          <a:srgbClr val="CFB5CF"/>
        </a:accent5>
        <a:accent6>
          <a:srgbClr val="E78A2D"/>
        </a:accent6>
        <a:hlink>
          <a:srgbClr val="99CCFF"/>
        </a:hlink>
        <a:folHlink>
          <a:srgbClr val="FFE4C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inbow collage design template 7">
        <a:dk1>
          <a:srgbClr val="C40000"/>
        </a:dk1>
        <a:lt1>
          <a:srgbClr val="9F7849"/>
        </a:lt1>
        <a:dk2>
          <a:srgbClr val="F6A776"/>
        </a:dk2>
        <a:lt2>
          <a:srgbClr val="2D2015"/>
        </a:lt2>
        <a:accent1>
          <a:srgbClr val="FCE5CC"/>
        </a:accent1>
        <a:accent2>
          <a:srgbClr val="DC8052"/>
        </a:accent2>
        <a:accent3>
          <a:srgbClr val="CDBEB1"/>
        </a:accent3>
        <a:accent4>
          <a:srgbClr val="A70000"/>
        </a:accent4>
        <a:accent5>
          <a:srgbClr val="FDF0E2"/>
        </a:accent5>
        <a:accent6>
          <a:srgbClr val="C77349"/>
        </a:accent6>
        <a:hlink>
          <a:srgbClr val="FBBA01"/>
        </a:hlink>
        <a:folHlink>
          <a:srgbClr val="CC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8">
        <a:dk1>
          <a:srgbClr val="CC00CC"/>
        </a:dk1>
        <a:lt1>
          <a:srgbClr val="988999"/>
        </a:lt1>
        <a:dk2>
          <a:srgbClr val="CC3300"/>
        </a:dk2>
        <a:lt2>
          <a:srgbClr val="777777"/>
        </a:lt2>
        <a:accent1>
          <a:srgbClr val="B3A7B3"/>
        </a:accent1>
        <a:accent2>
          <a:srgbClr val="F77331"/>
        </a:accent2>
        <a:accent3>
          <a:srgbClr val="CAC4CA"/>
        </a:accent3>
        <a:accent4>
          <a:srgbClr val="AE00AE"/>
        </a:accent4>
        <a:accent5>
          <a:srgbClr val="D6D0D6"/>
        </a:accent5>
        <a:accent6>
          <a:srgbClr val="E0682B"/>
        </a:accent6>
        <a:hlink>
          <a:srgbClr val="FFCC00"/>
        </a:hlink>
        <a:folHlink>
          <a:srgbClr val="FFE9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9">
        <a:dk1>
          <a:srgbClr val="336699"/>
        </a:dk1>
        <a:lt1>
          <a:srgbClr val="FF6699"/>
        </a:lt1>
        <a:dk2>
          <a:srgbClr val="CC3399"/>
        </a:dk2>
        <a:lt2>
          <a:srgbClr val="9900CC"/>
        </a:lt2>
        <a:accent1>
          <a:srgbClr val="FFCC99"/>
        </a:accent1>
        <a:accent2>
          <a:srgbClr val="CC0099"/>
        </a:accent2>
        <a:accent3>
          <a:srgbClr val="E2ADCA"/>
        </a:accent3>
        <a:accent4>
          <a:srgbClr val="DA5682"/>
        </a:accent4>
        <a:accent5>
          <a:srgbClr val="FFE2CA"/>
        </a:accent5>
        <a:accent6>
          <a:srgbClr val="B9008A"/>
        </a:accent6>
        <a:hlink>
          <a:srgbClr val="CC660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inbow collage design template 10">
        <a:dk1>
          <a:srgbClr val="800000"/>
        </a:dk1>
        <a:lt1>
          <a:srgbClr val="A606B2"/>
        </a:lt1>
        <a:dk2>
          <a:srgbClr val="FF9966"/>
        </a:dk2>
        <a:lt2>
          <a:srgbClr val="005A58"/>
        </a:lt2>
        <a:accent1>
          <a:srgbClr val="D284BE"/>
        </a:accent1>
        <a:accent2>
          <a:srgbClr val="E3C0E8"/>
        </a:accent2>
        <a:accent3>
          <a:srgbClr val="D0AAD5"/>
        </a:accent3>
        <a:accent4>
          <a:srgbClr val="6C0000"/>
        </a:accent4>
        <a:accent5>
          <a:srgbClr val="E5C2DB"/>
        </a:accent5>
        <a:accent6>
          <a:srgbClr val="CEAED2"/>
        </a:accent6>
        <a:hlink>
          <a:srgbClr val="FABC6A"/>
        </a:hlink>
        <a:folHlink>
          <a:srgbClr val="FF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11">
        <a:dk1>
          <a:srgbClr val="B80000"/>
        </a:dk1>
        <a:lt1>
          <a:srgbClr val="FFF5D9"/>
        </a:lt1>
        <a:dk2>
          <a:srgbClr val="EA3800"/>
        </a:dk2>
        <a:lt2>
          <a:srgbClr val="777777"/>
        </a:lt2>
        <a:accent1>
          <a:srgbClr val="FFFFF7"/>
        </a:accent1>
        <a:accent2>
          <a:srgbClr val="CC3399"/>
        </a:accent2>
        <a:accent3>
          <a:srgbClr val="FFF9E9"/>
        </a:accent3>
        <a:accent4>
          <a:srgbClr val="9D0000"/>
        </a:accent4>
        <a:accent5>
          <a:srgbClr val="FFFFFA"/>
        </a:accent5>
        <a:accent6>
          <a:srgbClr val="B92D8A"/>
        </a:accent6>
        <a:hlink>
          <a:srgbClr val="FF66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12">
        <a:dk1>
          <a:srgbClr val="B40000"/>
        </a:dk1>
        <a:lt1>
          <a:srgbClr val="CC66FF"/>
        </a:lt1>
        <a:dk2>
          <a:srgbClr val="CC0099"/>
        </a:dk2>
        <a:lt2>
          <a:srgbClr val="003366"/>
        </a:lt2>
        <a:accent1>
          <a:srgbClr val="CCCCFF"/>
        </a:accent1>
        <a:accent2>
          <a:srgbClr val="FFCC99"/>
        </a:accent2>
        <a:accent3>
          <a:srgbClr val="E2B8FF"/>
        </a:accent3>
        <a:accent4>
          <a:srgbClr val="990000"/>
        </a:accent4>
        <a:accent5>
          <a:srgbClr val="E2E2FF"/>
        </a:accent5>
        <a:accent6>
          <a:srgbClr val="E7B98A"/>
        </a:accent6>
        <a:hlink>
          <a:srgbClr val="FF6600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inbow collage design template 13">
        <a:dk1>
          <a:srgbClr val="CC00CC"/>
        </a:dk1>
        <a:lt1>
          <a:srgbClr val="CC3300"/>
        </a:lt1>
        <a:dk2>
          <a:srgbClr val="F89042"/>
        </a:dk2>
        <a:lt2>
          <a:srgbClr val="5C1F00"/>
        </a:lt2>
        <a:accent1>
          <a:srgbClr val="FFCC66"/>
        </a:accent1>
        <a:accent2>
          <a:srgbClr val="BE7960"/>
        </a:accent2>
        <a:accent3>
          <a:srgbClr val="E2ADAA"/>
        </a:accent3>
        <a:accent4>
          <a:srgbClr val="AE00AE"/>
        </a:accent4>
        <a:accent5>
          <a:srgbClr val="FFE2B8"/>
        </a:accent5>
        <a:accent6>
          <a:srgbClr val="AC6D56"/>
        </a:accent6>
        <a:hlink>
          <a:srgbClr val="C92FD1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ustom Design">
  <a:themeElements>
    <a:clrScheme name="1_Custom Design 14">
      <a:dk1>
        <a:srgbClr val="FF85AE"/>
      </a:dk1>
      <a:lt1>
        <a:srgbClr val="FFE9D3"/>
      </a:lt1>
      <a:dk2>
        <a:srgbClr val="9301D5"/>
      </a:dk2>
      <a:lt2>
        <a:srgbClr val="969696"/>
      </a:lt2>
      <a:accent1>
        <a:srgbClr val="FDE8CF"/>
      </a:accent1>
      <a:accent2>
        <a:srgbClr val="CE8DFF"/>
      </a:accent2>
      <a:accent3>
        <a:srgbClr val="FFF2E6"/>
      </a:accent3>
      <a:accent4>
        <a:srgbClr val="DA7194"/>
      </a:accent4>
      <a:accent5>
        <a:srgbClr val="FEF2E4"/>
      </a:accent5>
      <a:accent6>
        <a:srgbClr val="BA7FE7"/>
      </a:accent6>
      <a:hlink>
        <a:srgbClr val="993366"/>
      </a:hlink>
      <a:folHlink>
        <a:srgbClr val="990099"/>
      </a:folHlink>
    </a:clrScheme>
    <a:fontScheme name="1_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8A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000000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4">
        <a:dk1>
          <a:srgbClr val="FF85AE"/>
        </a:dk1>
        <a:lt1>
          <a:srgbClr val="FFE9D3"/>
        </a:lt1>
        <a:dk2>
          <a:srgbClr val="9301D5"/>
        </a:dk2>
        <a:lt2>
          <a:srgbClr val="969696"/>
        </a:lt2>
        <a:accent1>
          <a:srgbClr val="FDE8CF"/>
        </a:accent1>
        <a:accent2>
          <a:srgbClr val="CE8DFF"/>
        </a:accent2>
        <a:accent3>
          <a:srgbClr val="FFF2E6"/>
        </a:accent3>
        <a:accent4>
          <a:srgbClr val="DA7194"/>
        </a:accent4>
        <a:accent5>
          <a:srgbClr val="FEF2E4"/>
        </a:accent5>
        <a:accent6>
          <a:srgbClr val="BA7FE7"/>
        </a:accent6>
        <a:hlink>
          <a:srgbClr val="993366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5">
        <a:dk1>
          <a:srgbClr val="9933FF"/>
        </a:dk1>
        <a:lt1>
          <a:srgbClr val="FFFFFF"/>
        </a:lt1>
        <a:dk2>
          <a:srgbClr val="9900CC"/>
        </a:dk2>
        <a:lt2>
          <a:srgbClr val="808080"/>
        </a:lt2>
        <a:accent1>
          <a:srgbClr val="DACEEE"/>
        </a:accent1>
        <a:accent2>
          <a:srgbClr val="800080"/>
        </a:accent2>
        <a:accent3>
          <a:srgbClr val="FFFFFF"/>
        </a:accent3>
        <a:accent4>
          <a:srgbClr val="822ADA"/>
        </a:accent4>
        <a:accent5>
          <a:srgbClr val="EAE3F5"/>
        </a:accent5>
        <a:accent6>
          <a:srgbClr val="730073"/>
        </a:accent6>
        <a:hlink>
          <a:srgbClr val="FF99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6">
        <a:dk1>
          <a:srgbClr val="996633"/>
        </a:dk1>
        <a:lt1>
          <a:srgbClr val="FFFFFF"/>
        </a:lt1>
        <a:dk2>
          <a:srgbClr val="CC33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82562A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WritingDesignTemplate">
  <a:themeElements>
    <a:clrScheme name="WritingDesignTemplate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WritingDesign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ritingDesign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ritingDesign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ritingDesign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Rainbow collage design template</Template>
  <TotalTime>576</TotalTime>
  <Words>696</Words>
  <Application>Microsoft Office PowerPoint</Application>
  <PresentationFormat>On-screen Show (4:3)</PresentationFormat>
  <Paragraphs>330</Paragraphs>
  <Slides>22</Slides>
  <Notes>0</Notes>
  <HiddenSlides>3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Default Design</vt:lpstr>
      <vt:lpstr>Rainbow collage design template</vt:lpstr>
      <vt:lpstr>1_Custom Design</vt:lpstr>
      <vt:lpstr>WritingDesignTemplate</vt:lpstr>
      <vt:lpstr>Intervention Device for Handwashing Compliance</vt:lpstr>
      <vt:lpstr>Slide 2</vt:lpstr>
      <vt:lpstr>COWS in clinics</vt:lpstr>
      <vt:lpstr>Handwashing Guidelines</vt:lpstr>
      <vt:lpstr>Types of Disinfectants</vt:lpstr>
      <vt:lpstr>Competing Products</vt:lpstr>
      <vt:lpstr>Design Constraints</vt:lpstr>
      <vt:lpstr>Problem Statement</vt:lpstr>
      <vt:lpstr>Design: Phase I</vt:lpstr>
      <vt:lpstr>Design: Phase I Keyboard Matrix</vt:lpstr>
      <vt:lpstr>Slide 11</vt:lpstr>
      <vt:lpstr>Design: Phase II</vt:lpstr>
      <vt:lpstr>Design: Phase II Compressed Air</vt:lpstr>
      <vt:lpstr>Slide 14</vt:lpstr>
      <vt:lpstr>Design: Phase II Compressed Air</vt:lpstr>
      <vt:lpstr>Design: Phase II Peristaltic Pump</vt:lpstr>
      <vt:lpstr>Design: Phase II Peristaltic Pump Design </vt:lpstr>
      <vt:lpstr>Design: Phase II Peristaltic Pump</vt:lpstr>
      <vt:lpstr>Design: Phase II  Matrix</vt:lpstr>
      <vt:lpstr>Future Work</vt:lpstr>
      <vt:lpstr>References</vt:lpstr>
      <vt:lpstr>Questions???</vt:lpstr>
    </vt:vector>
  </TitlesOfParts>
  <Company>Computer - Aided Engineering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Intervention Device for Handwashing Compliance</dc:title>
  <dc:creator>CAE</dc:creator>
  <cp:lastModifiedBy>CAE</cp:lastModifiedBy>
  <cp:revision>60</cp:revision>
  <dcterms:created xsi:type="dcterms:W3CDTF">2007-10-15T01:34:42Z</dcterms:created>
  <dcterms:modified xsi:type="dcterms:W3CDTF">2007-10-19T16:26:25Z</dcterms:modified>
</cp:coreProperties>
</file>